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9" r:id="rId1"/>
  </p:sldMasterIdLst>
  <p:handoutMasterIdLst>
    <p:handoutMasterId r:id="rId36"/>
  </p:handoutMasterIdLst>
  <p:sldIdLst>
    <p:sldId id="29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9874250" cy="6858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98C61C55-E81E-BE38-A12C-5EA84600A15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831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 altLang="en-US"/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8C40329C-6898-D700-18D7-789335FE905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4350" y="0"/>
            <a:ext cx="427831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84720C7-ACD4-7D4B-BD68-7D0725E778AE}" type="datetimeFigureOut">
              <a:rPr lang="en-GB" altLang="en-US"/>
              <a:pPr/>
              <a:t>16/10/2023</a:t>
            </a:fld>
            <a:endParaRPr lang="en-GB" altLang="en-US"/>
          </a:p>
        </p:txBody>
      </p:sp>
      <p:sp>
        <p:nvSpPr>
          <p:cNvPr id="80900" name="Rectangle 4">
            <a:extLst>
              <a:ext uri="{FF2B5EF4-FFF2-40B4-BE49-F238E27FC236}">
                <a16:creationId xmlns:a16="http://schemas.microsoft.com/office/drawing/2014/main" id="{35265451-3275-DFC6-EA28-F6D3C404389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427831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 altLang="en-US"/>
          </a:p>
        </p:txBody>
      </p:sp>
      <p:sp>
        <p:nvSpPr>
          <p:cNvPr id="80901" name="Rectangle 5">
            <a:extLst>
              <a:ext uri="{FF2B5EF4-FFF2-40B4-BE49-F238E27FC236}">
                <a16:creationId xmlns:a16="http://schemas.microsoft.com/office/drawing/2014/main" id="{CB99F6BE-780C-3558-A7DD-06EF1E7F7ED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4350" y="6513513"/>
            <a:ext cx="427831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634BD26-D188-244D-B7BF-590AA1F9FF7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002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518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274638"/>
            <a:ext cx="2195513" cy="63944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9388" y="274638"/>
            <a:ext cx="6437312" cy="6394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19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853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324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1484313"/>
            <a:ext cx="4316412" cy="5184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316413" cy="5184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504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922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67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0840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8635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42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4F738832-A882-3733-47EC-03DFB4F868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484313"/>
            <a:ext cx="878522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A4F355B0-1669-19AC-0D9E-ED6F242E50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0"/>
            <a:ext cx="9144000" cy="488950"/>
          </a:xfrm>
          <a:prstGeom prst="rect">
            <a:avLst/>
          </a:prstGeom>
          <a:solidFill>
            <a:srgbClr val="D70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97408C"/>
                </a:solidFill>
                <a:latin typeface="Arial" charset="0"/>
                <a:cs typeface="Arial" charset="0"/>
              </a:rPr>
              <a:t>  </a:t>
            </a:r>
          </a:p>
          <a:p>
            <a:pPr>
              <a:defRPr/>
            </a:pPr>
            <a:endParaRPr lang="en-GB" sz="800">
              <a:latin typeface="Arial" charset="0"/>
              <a:cs typeface="Arial" charset="0"/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9E5AA298-2944-2C42-5C96-5BE4BAF51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44450"/>
            <a:ext cx="3095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REMEMBRANCE SUNDAY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mommamia/49133432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6">
            <a:extLst>
              <a:ext uri="{FF2B5EF4-FFF2-40B4-BE49-F238E27FC236}">
                <a16:creationId xmlns:a16="http://schemas.microsoft.com/office/drawing/2014/main" id="{CA8B3D35-8206-CB71-D88C-9D83358F8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2778125"/>
            <a:ext cx="4716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/>
              <a:t>Service of Remembrance</a:t>
            </a:r>
          </a:p>
        </p:txBody>
      </p:sp>
      <p:pic>
        <p:nvPicPr>
          <p:cNvPr id="120835" name="Picture 3">
            <a:extLst>
              <a:ext uri="{FF2B5EF4-FFF2-40B4-BE49-F238E27FC236}">
                <a16:creationId xmlns:a16="http://schemas.microsoft.com/office/drawing/2014/main" id="{87A0C528-607B-56A5-9FD3-50CE74433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992688"/>
            <a:ext cx="1366838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37" name="Picture 5">
            <a:extLst>
              <a:ext uri="{FF2B5EF4-FFF2-40B4-BE49-F238E27FC236}">
                <a16:creationId xmlns:a16="http://schemas.microsoft.com/office/drawing/2014/main" id="{7A0E7117-FB5C-77E5-6523-B98F4F2B3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3263" y="412750"/>
            <a:ext cx="4987926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>
            <a:extLst>
              <a:ext uri="{FF2B5EF4-FFF2-40B4-BE49-F238E27FC236}">
                <a16:creationId xmlns:a16="http://schemas.microsoft.com/office/drawing/2014/main" id="{316E979D-8984-4792-F48B-F791DEE9974A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835150" y="1485900"/>
            <a:ext cx="6553200" cy="446405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 i="1"/>
              <a:t>Hymn</a:t>
            </a:r>
            <a:r>
              <a:rPr lang="en-GB" altLang="en-US" sz="2400" i="1"/>
              <a:t>	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O God, our help in ages past,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our hope for years to come,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our shelter from the stormy blast,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and our eternal home;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Beneath the shadow of thy throne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thy saints have dwelt secure;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sufficient is thine arm alone,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and our defence is sure.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3">
            <a:extLst>
              <a:ext uri="{FF2B5EF4-FFF2-40B4-BE49-F238E27FC236}">
                <a16:creationId xmlns:a16="http://schemas.microsoft.com/office/drawing/2014/main" id="{57E89571-71A8-2BA2-060C-9F381CE98CDC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906588" y="981075"/>
            <a:ext cx="6553200" cy="5256213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Before the hills in order stood,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or earth received her frame,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from everlasting thou art God,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to endless years the same.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 thousand ages in thy sight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are like an evening gone;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short as the watch that ends the night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before the rising sun.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Time, like an ever-rolling stream,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bears all our years away;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they fly forgotten, as a dream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dies at the opening day.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>
            <a:extLst>
              <a:ext uri="{FF2B5EF4-FFF2-40B4-BE49-F238E27FC236}">
                <a16:creationId xmlns:a16="http://schemas.microsoft.com/office/drawing/2014/main" id="{F62417D5-6F3F-4396-AF03-63176B56E72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2339975" y="1000125"/>
            <a:ext cx="6553200" cy="2016125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O God, our help in ages past,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our hope for years to come,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be thou our guard while troubles last,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and our eternal home.</a:t>
            </a:r>
          </a:p>
        </p:txBody>
      </p:sp>
      <p:pic>
        <p:nvPicPr>
          <p:cNvPr id="95235" name="Picture 3">
            <a:extLst>
              <a:ext uri="{FF2B5EF4-FFF2-40B4-BE49-F238E27FC236}">
                <a16:creationId xmlns:a16="http://schemas.microsoft.com/office/drawing/2014/main" id="{4C8FFD1A-E89B-9BA3-4F26-3E58E9E2D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141663"/>
            <a:ext cx="3033712" cy="289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3">
            <a:extLst>
              <a:ext uri="{FF2B5EF4-FFF2-40B4-BE49-F238E27FC236}">
                <a16:creationId xmlns:a16="http://schemas.microsoft.com/office/drawing/2014/main" id="{1F33EB95-C307-0C6B-BA03-2BA8C0476558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684213" y="2492375"/>
            <a:ext cx="8135937" cy="3024188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i="1"/>
              <a:t>Reader:	</a:t>
            </a:r>
            <a:r>
              <a:rPr lang="en-GB" altLang="en-US" sz="2400"/>
              <a:t>Hear these words from the New Testament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800" i="1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1800" i="1"/>
              <a:t>	John 14:27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	Peace I leave with you; my peace I give to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	you. I do not give to you as the world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	gives. Do not let your hearts be troubled,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	and do not let them be afraid.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i="1"/>
              <a:t>							</a:t>
            </a:r>
          </a:p>
        </p:txBody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F022A892-415C-EE03-161B-4A65E5F7E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981075"/>
            <a:ext cx="810101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/>
              <a:t>LISTENING FOR THE WORD FROM GOD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>
            <a:extLst>
              <a:ext uri="{FF2B5EF4-FFF2-40B4-BE49-F238E27FC236}">
                <a16:creationId xmlns:a16="http://schemas.microsoft.com/office/drawing/2014/main" id="{56454360-5A77-9459-853E-9F16DCE174E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906588" y="1341438"/>
            <a:ext cx="6553200" cy="2735262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1800" i="1"/>
              <a:t>James 3:17-18</a:t>
            </a:r>
            <a:endParaRPr lang="en-GB" altLang="en-US" sz="18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The wisdom from above is first pure, then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peaceable, gentle, willing to yield, full of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mercy and good fruits, without a trace of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partiality or hypocrisy. And a harvest of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righteousness is sown in peace for those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who make peace.</a:t>
            </a:r>
            <a:r>
              <a:rPr lang="en-GB" altLang="en-US" sz="2400" i="1"/>
              <a:t>					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A8A6A1E6-F7D6-CE4D-1E28-9D79F8FA6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4508500"/>
            <a:ext cx="65532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GB" altLang="en-US" sz="1800" i="1"/>
              <a:t>1 John 1:5</a:t>
            </a:r>
            <a:endParaRPr lang="en-GB" altLang="en-US" sz="2400"/>
          </a:p>
          <a:p>
            <a:pPr algn="l">
              <a:lnSpc>
                <a:spcPct val="80000"/>
              </a:lnSpc>
            </a:pPr>
            <a:r>
              <a:rPr lang="en-GB" altLang="en-US" sz="2400"/>
              <a:t>This is the message we have heard from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him and proclaim to you, that God is light</a:t>
            </a:r>
          </a:p>
          <a:p>
            <a:pPr algn="l">
              <a:lnSpc>
                <a:spcPct val="80000"/>
              </a:lnSpc>
            </a:pPr>
            <a:r>
              <a:rPr lang="en-GB" altLang="en-US" sz="2400"/>
              <a:t>and in him there is no darkness at all.</a:t>
            </a:r>
          </a:p>
          <a:p>
            <a:pPr algn="l">
              <a:lnSpc>
                <a:spcPct val="80000"/>
              </a:lnSpc>
            </a:pPr>
            <a:endParaRPr lang="en-GB" altLang="en-US" sz="800"/>
          </a:p>
          <a:p>
            <a:pPr algn="l">
              <a:lnSpc>
                <a:spcPct val="80000"/>
              </a:lnSpc>
            </a:pPr>
            <a:r>
              <a:rPr lang="en-GB" altLang="en-US" sz="1800" i="1">
                <a:latin typeface="FuturaBT-BookItalic" charset="0"/>
              </a:rPr>
              <a:t>					</a:t>
            </a:r>
            <a:r>
              <a:rPr lang="en-GB" altLang="en-US" sz="2800" i="1"/>
              <a:t>					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3">
            <a:extLst>
              <a:ext uri="{FF2B5EF4-FFF2-40B4-BE49-F238E27FC236}">
                <a16:creationId xmlns:a16="http://schemas.microsoft.com/office/drawing/2014/main" id="{BF27B1C1-AD77-1BF8-22E6-BA3E2723B2BA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908175" y="1412875"/>
            <a:ext cx="6553200" cy="5038725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When Jesus saw the crowds, he went up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the mountain, and after he sat down his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disciples came to him. Then he began to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speak, and taught them, saying: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"Blessed are the poor in spirit, for theirs is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the kingdom of heaven.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"Blessed are those who mourn, for they will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be comforted.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"Blessed are the meek, for they will inherit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the earth.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"Blessed are those who hunger and thirst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for righteousness, for they will be filled.</a:t>
            </a:r>
          </a:p>
        </p:txBody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id="{15FC26D7-96DE-22AC-9DBE-105226C13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765175"/>
            <a:ext cx="65532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GB" altLang="en-US" sz="1800" i="1"/>
              <a:t>Alternative reading: Matthew 5:1-12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>
            <a:extLst>
              <a:ext uri="{FF2B5EF4-FFF2-40B4-BE49-F238E27FC236}">
                <a16:creationId xmlns:a16="http://schemas.microsoft.com/office/drawing/2014/main" id="{7AF3007E-0620-7568-9E04-7FBCE1E0621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547813" y="1484313"/>
            <a:ext cx="6840537" cy="403225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"Blessed are the merciful, for they will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receive mercy.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"Blessed are the pure in heart, for they will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see God.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"Blessed are the peacemakers, for they will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be called children of God.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"Blessed are those who are persecuted for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righteousness' sake, for theirs is the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kingdom of heaven.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 i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3">
            <a:extLst>
              <a:ext uri="{FF2B5EF4-FFF2-40B4-BE49-F238E27FC236}">
                <a16:creationId xmlns:a16="http://schemas.microsoft.com/office/drawing/2014/main" id="{461718C2-64BF-CCE8-5F01-ED77E18C2806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403350" y="836613"/>
            <a:ext cx="7561263" cy="3095625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8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"Blessed are you when people revile you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and persecute you and utter all kinds of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evil against you falsely on my account.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Rejoice and be glad, for your reward is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great in heaven, for in the same way they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persecuted the prophets who were before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you.”</a:t>
            </a:r>
            <a:r>
              <a:rPr lang="en-GB" altLang="en-US" sz="1600" i="1"/>
              <a:t>			</a:t>
            </a:r>
          </a:p>
        </p:txBody>
      </p:sp>
      <p:pic>
        <p:nvPicPr>
          <p:cNvPr id="100355" name="Picture 3">
            <a:extLst>
              <a:ext uri="{FF2B5EF4-FFF2-40B4-BE49-F238E27FC236}">
                <a16:creationId xmlns:a16="http://schemas.microsoft.com/office/drawing/2014/main" id="{72B56AE6-5318-EE1E-622E-B82660B41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933825"/>
            <a:ext cx="2655888" cy="253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3">
            <a:extLst>
              <a:ext uri="{FF2B5EF4-FFF2-40B4-BE49-F238E27FC236}">
                <a16:creationId xmlns:a16="http://schemas.microsoft.com/office/drawing/2014/main" id="{2865A55F-378B-D26C-7DA0-0C165B28625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619250" y="2133600"/>
            <a:ext cx="7345363" cy="4176713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Let us pray for all who suffer as a result of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conflict, and ask that God may give us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peace: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for the service men and women who have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died in the violence of war, each one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remembered by and known to God;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May God give peace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/>
              <a:t>God give peace</a:t>
            </a:r>
          </a:p>
        </p:txBody>
      </p:sp>
      <p:sp>
        <p:nvSpPr>
          <p:cNvPr id="101381" name="Rectangle 3">
            <a:extLst>
              <a:ext uri="{FF2B5EF4-FFF2-40B4-BE49-F238E27FC236}">
                <a16:creationId xmlns:a16="http://schemas.microsoft.com/office/drawing/2014/main" id="{3831CF53-3958-ACEC-9B56-A7E647710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981075"/>
            <a:ext cx="8101013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/>
              <a:t>PRAYING TOGETHER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3">
            <a:extLst>
              <a:ext uri="{FF2B5EF4-FFF2-40B4-BE49-F238E27FC236}">
                <a16:creationId xmlns:a16="http://schemas.microsoft.com/office/drawing/2014/main" id="{D4AC31EF-716B-F8F7-1A25-04B54477FD8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1916113"/>
            <a:ext cx="6553200" cy="295275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for those who love them in death as in life,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offering the distress of our grief and the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sadness of our loss;</a:t>
            </a:r>
          </a:p>
          <a:p>
            <a:pPr marL="0" indent="0" algn="ctr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May God give peace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/>
              <a:t>God give peace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A90E613-5DE6-0705-D0E6-7D40363B4E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979613" y="836613"/>
            <a:ext cx="5400675" cy="7921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4000">
                <a:solidFill>
                  <a:schemeClr val="tx1"/>
                </a:solidFill>
                <a:latin typeface="Helvetica" pitchFamily="2" charset="0"/>
              </a:rPr>
              <a:t>GATHERING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D918B0C-E786-A735-BCDA-FE018E5C067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42988" y="2636838"/>
            <a:ext cx="7705725" cy="3744912"/>
          </a:xfrm>
        </p:spPr>
        <p:txBody>
          <a:bodyPr/>
          <a:lstStyle/>
          <a:p>
            <a:pPr algn="l">
              <a:lnSpc>
                <a:spcPct val="80000"/>
              </a:lnSpc>
              <a:tabLst>
                <a:tab pos="1616075" algn="l"/>
              </a:tabLst>
            </a:pPr>
            <a:r>
              <a:rPr lang="en-GB" altLang="en-US" sz="2400" b="1"/>
              <a:t>Minister:	</a:t>
            </a:r>
            <a:r>
              <a:rPr lang="en-GB" altLang="en-US" sz="1800" i="1"/>
              <a:t>Psalm 46.1</a:t>
            </a:r>
            <a:endParaRPr lang="en-GB" altLang="en-US" sz="2400" b="1"/>
          </a:p>
          <a:p>
            <a:pPr algn="l">
              <a:lnSpc>
                <a:spcPct val="80000"/>
              </a:lnSpc>
              <a:tabLst>
                <a:tab pos="1616075" algn="l"/>
              </a:tabLst>
            </a:pPr>
            <a:r>
              <a:rPr lang="en-GB" altLang="en-US" sz="2400"/>
              <a:t>	God is our refuge and strength;</a:t>
            </a:r>
          </a:p>
          <a:p>
            <a:pPr algn="l">
              <a:lnSpc>
                <a:spcPct val="80000"/>
              </a:lnSpc>
              <a:tabLst>
                <a:tab pos="1616075" algn="l"/>
              </a:tabLst>
            </a:pPr>
            <a:r>
              <a:rPr lang="en-GB" altLang="en-US" sz="2400"/>
              <a:t>	a very present help in trouble.</a:t>
            </a:r>
          </a:p>
          <a:p>
            <a:pPr algn="l">
              <a:lnSpc>
                <a:spcPct val="80000"/>
              </a:lnSpc>
              <a:tabLst>
                <a:tab pos="1616075" algn="l"/>
              </a:tabLst>
            </a:pPr>
            <a:r>
              <a:rPr lang="en-GB" altLang="en-US" sz="2400" i="1"/>
              <a:t>					</a:t>
            </a:r>
            <a:endParaRPr lang="en-GB" altLang="en-US" sz="1800" i="1"/>
          </a:p>
          <a:p>
            <a:pPr algn="l">
              <a:lnSpc>
                <a:spcPct val="80000"/>
              </a:lnSpc>
              <a:tabLst>
                <a:tab pos="1616075" algn="l"/>
              </a:tabLst>
            </a:pPr>
            <a:r>
              <a:rPr lang="en-GB" altLang="en-US" sz="1800" i="1"/>
              <a:t>	Psalm 121.1-2</a:t>
            </a:r>
          </a:p>
          <a:p>
            <a:pPr algn="l">
              <a:lnSpc>
                <a:spcPct val="80000"/>
              </a:lnSpc>
              <a:tabLst>
                <a:tab pos="1616075" algn="l"/>
              </a:tabLst>
            </a:pPr>
            <a:r>
              <a:rPr lang="en-GB" altLang="en-US" sz="2400"/>
              <a:t>	I lift up my eyes to the hills –</a:t>
            </a:r>
          </a:p>
          <a:p>
            <a:pPr algn="l">
              <a:lnSpc>
                <a:spcPct val="80000"/>
              </a:lnSpc>
              <a:tabLst>
                <a:tab pos="1616075" algn="l"/>
              </a:tabLst>
            </a:pPr>
            <a:r>
              <a:rPr lang="en-GB" altLang="en-US" sz="2400"/>
              <a:t>	from whence will my help come?</a:t>
            </a:r>
          </a:p>
          <a:p>
            <a:pPr algn="l">
              <a:lnSpc>
                <a:spcPct val="80000"/>
              </a:lnSpc>
              <a:tabLst>
                <a:tab pos="1616075" algn="l"/>
              </a:tabLst>
            </a:pPr>
            <a:r>
              <a:rPr lang="en-GB" altLang="en-US" sz="2400"/>
              <a:t>	My help comes from the Lord,</a:t>
            </a:r>
          </a:p>
          <a:p>
            <a:pPr algn="l">
              <a:lnSpc>
                <a:spcPct val="80000"/>
              </a:lnSpc>
              <a:tabLst>
                <a:tab pos="1616075" algn="l"/>
              </a:tabLst>
            </a:pPr>
            <a:r>
              <a:rPr lang="en-GB" altLang="en-US" sz="2400"/>
              <a:t>	Who made heaven and earth.</a:t>
            </a:r>
          </a:p>
          <a:p>
            <a:pPr algn="l">
              <a:lnSpc>
                <a:spcPct val="80000"/>
              </a:lnSpc>
              <a:tabLst>
                <a:tab pos="1616075" algn="l"/>
              </a:tabLst>
            </a:pPr>
            <a:r>
              <a:rPr lang="en-GB" altLang="en-US" sz="2400" i="1"/>
              <a:t>					</a:t>
            </a:r>
          </a:p>
        </p:txBody>
      </p:sp>
      <p:sp>
        <p:nvSpPr>
          <p:cNvPr id="3077" name="Rectangle 3">
            <a:extLst>
              <a:ext uri="{FF2B5EF4-FFF2-40B4-BE49-F238E27FC236}">
                <a16:creationId xmlns:a16="http://schemas.microsoft.com/office/drawing/2014/main" id="{94CBF251-5914-48BF-9C99-F90DCD1D0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1628775"/>
            <a:ext cx="41767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 eaLnBrk="0" hangingPunct="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 eaLnBrk="0" hangingPunct="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 eaLnBrk="0" hangingPunct="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n-GB" altLang="en-US" sz="2400">
                <a:latin typeface="Helvetica" pitchFamily="2" charset="0"/>
              </a:rPr>
              <a:t>All gather in silence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3">
            <a:extLst>
              <a:ext uri="{FF2B5EF4-FFF2-40B4-BE49-F238E27FC236}">
                <a16:creationId xmlns:a16="http://schemas.microsoft.com/office/drawing/2014/main" id="{8744D651-8931-A55A-829B-BE4800E22CE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1916113"/>
            <a:ext cx="6553200" cy="295275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for all members of the armed forces who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are in danger this day, remembering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family, friends and all who pray for their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safe return;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May God give peace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/>
              <a:t>God give peace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>
            <a:extLst>
              <a:ext uri="{FF2B5EF4-FFF2-40B4-BE49-F238E27FC236}">
                <a16:creationId xmlns:a16="http://schemas.microsoft.com/office/drawing/2014/main" id="{D29B3D74-9C98-5A9B-AEB7-1F4B6A6CCF5F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1916113"/>
            <a:ext cx="6553200" cy="3097212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for civilian women, children and men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whose lives are disfigured by war or terror,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calling to mind in penitence the anger and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hatreds of humanity;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May God give peace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/>
              <a:t>God give peace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3">
            <a:extLst>
              <a:ext uri="{FF2B5EF4-FFF2-40B4-BE49-F238E27FC236}">
                <a16:creationId xmlns:a16="http://schemas.microsoft.com/office/drawing/2014/main" id="{16550892-0EE8-7015-E3C9-DD36BDECB6F6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1916113"/>
            <a:ext cx="6553200" cy="273685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for peace-makers and peace-keepers, who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seek to keep this world secure and free;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May God give peace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/>
              <a:t>God give peace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">
            <a:extLst>
              <a:ext uri="{FF2B5EF4-FFF2-40B4-BE49-F238E27FC236}">
                <a16:creationId xmlns:a16="http://schemas.microsoft.com/office/drawing/2014/main" id="{E5F4C840-CBF1-D727-A6B0-5D7EEB479E95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1916113"/>
            <a:ext cx="6553200" cy="338455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for all who bear the burden and privilege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of leadership, political, military and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religious; asking for gifts of wisdom and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resolve in the search for reconciliation and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peace.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May God give peace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0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/>
              <a:t>God give peace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3">
            <a:extLst>
              <a:ext uri="{FF2B5EF4-FFF2-40B4-BE49-F238E27FC236}">
                <a16:creationId xmlns:a16="http://schemas.microsoft.com/office/drawing/2014/main" id="{5A0A83B2-E31B-2C93-1292-3C1DADD65E2F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1916113"/>
            <a:ext cx="6553200" cy="3960812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O God of truth and justice,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we hold before you those whose memory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we cherish,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and those whose names we will never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know.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6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Help us to lift our eyes above the torment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of this broken world,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and grant us the grace to pray for those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who wish us harm.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3">
            <a:extLst>
              <a:ext uri="{FF2B5EF4-FFF2-40B4-BE49-F238E27FC236}">
                <a16:creationId xmlns:a16="http://schemas.microsoft.com/office/drawing/2014/main" id="{D8492708-C4F4-34D8-94C1-7FE13AB7E96D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1268413"/>
            <a:ext cx="6553200" cy="2303462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As we honour the past, may we put our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faith in your future;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for you are the source of life and hope,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now and for ever.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600">
              <a:latin typeface="FuturaBT-Book" charset="0"/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/>
              <a:t>Amen</a:t>
            </a:r>
            <a:r>
              <a:rPr lang="en-GB" altLang="en-US" sz="2400"/>
              <a:t>.</a:t>
            </a:r>
          </a:p>
        </p:txBody>
      </p:sp>
      <p:pic>
        <p:nvPicPr>
          <p:cNvPr id="108547" name="Picture 3">
            <a:extLst>
              <a:ext uri="{FF2B5EF4-FFF2-40B4-BE49-F238E27FC236}">
                <a16:creationId xmlns:a16="http://schemas.microsoft.com/office/drawing/2014/main" id="{A19B0995-FA86-12C0-C299-459C6476E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73463"/>
            <a:ext cx="2655888" cy="253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3">
            <a:extLst>
              <a:ext uri="{FF2B5EF4-FFF2-40B4-BE49-F238E27FC236}">
                <a16:creationId xmlns:a16="http://schemas.microsoft.com/office/drawing/2014/main" id="{4B419098-C549-1666-2BBA-8B0BD6EF65BF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1268413"/>
            <a:ext cx="6553200" cy="4537075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i="1">
                <a:solidFill>
                  <a:srgbClr val="333333"/>
                </a:solidFill>
              </a:rPr>
              <a:t>All join together in the Lord’s Prayer: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 i="1">
              <a:solidFill>
                <a:srgbClr val="333333"/>
              </a:solidFill>
              <a:latin typeface="FuturaBT-BookItalic" charset="0"/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Our Father, who art in heaven,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hallowed be thy name.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Thy Kingdom come;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thy will be done on earth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as it is in heaven.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>
              <a:solidFill>
                <a:srgbClr val="000000"/>
              </a:solidFill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Give us this day our daily bread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and forgive us our trespasses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as we forgive those who trespass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against us.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3">
            <a:extLst>
              <a:ext uri="{FF2B5EF4-FFF2-40B4-BE49-F238E27FC236}">
                <a16:creationId xmlns:a16="http://schemas.microsoft.com/office/drawing/2014/main" id="{92642C28-2E49-7472-18BF-DFABFCF344B1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979613" y="1052513"/>
            <a:ext cx="6553200" cy="273685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333333"/>
                </a:solidFill>
              </a:rPr>
              <a:t>And lead us not into temptation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333333"/>
                </a:solidFill>
              </a:rPr>
              <a:t>but deliver us from evil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333333"/>
                </a:solidFill>
              </a:rPr>
              <a:t>For thine is the kingdom, the power,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333333"/>
                </a:solidFill>
              </a:rPr>
              <a:t>and the glory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333333"/>
                </a:solidFill>
              </a:rPr>
              <a:t>for ever and ever.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600">
              <a:solidFill>
                <a:srgbClr val="333333"/>
              </a:solidFill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333333"/>
                </a:solidFill>
              </a:rPr>
              <a:t>Amen</a:t>
            </a:r>
          </a:p>
        </p:txBody>
      </p:sp>
      <p:pic>
        <p:nvPicPr>
          <p:cNvPr id="110595" name="Picture 3">
            <a:extLst>
              <a:ext uri="{FF2B5EF4-FFF2-40B4-BE49-F238E27FC236}">
                <a16:creationId xmlns:a16="http://schemas.microsoft.com/office/drawing/2014/main" id="{D61BBE72-6829-8DA7-AF2F-C2EB08DBF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914775"/>
            <a:ext cx="2655887" cy="253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3">
            <a:extLst>
              <a:ext uri="{FF2B5EF4-FFF2-40B4-BE49-F238E27FC236}">
                <a16:creationId xmlns:a16="http://schemas.microsoft.com/office/drawing/2014/main" id="{19E8FD59-A01C-A24A-E3D0-0031352D2700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827088" y="1773238"/>
            <a:ext cx="7921625" cy="4392612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241550" algn="l"/>
              </a:tabLst>
            </a:pPr>
            <a:r>
              <a:rPr lang="en-GB" altLang="en-US" sz="2400" b="1">
                <a:solidFill>
                  <a:srgbClr val="4D4D4D"/>
                </a:solidFill>
              </a:rPr>
              <a:t>Representative and other members of the public come forward to lay wreaths, light candles or offer other symbols of remembrance and hope, such as single flowers or crosses.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241550" algn="l"/>
              </a:tabLst>
            </a:pPr>
            <a:endParaRPr lang="en-GB" altLang="en-US" i="1">
              <a:solidFill>
                <a:srgbClr val="333333"/>
              </a:solidFill>
              <a:latin typeface="FuturaBT-BookItalic" charset="0"/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241550" algn="l"/>
              </a:tabLst>
            </a:pPr>
            <a:r>
              <a:rPr lang="en-GB" altLang="en-US" sz="2400" i="1">
                <a:latin typeface="FuturaBT-BookItalic" charset="0"/>
              </a:rPr>
              <a:t>		</a:t>
            </a:r>
            <a:r>
              <a:rPr lang="en-GB" altLang="en-US" sz="2400" i="1"/>
              <a:t>The Kohima Epitaph: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241550" algn="l"/>
              </a:tabLst>
            </a:pPr>
            <a:endParaRPr lang="en-GB" altLang="en-US" sz="2400" i="1">
              <a:latin typeface="FuturaBT-BookItalic" charset="0"/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241550" algn="l"/>
              </a:tabLst>
            </a:pPr>
            <a:r>
              <a:rPr lang="en-GB" altLang="en-US" sz="2400">
                <a:latin typeface="FuturaBT-Book" charset="0"/>
              </a:rPr>
              <a:t>		</a:t>
            </a:r>
            <a:r>
              <a:rPr lang="en-GB" altLang="en-US" sz="2400"/>
              <a:t>When you go home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241550" algn="l"/>
              </a:tabLst>
            </a:pPr>
            <a:r>
              <a:rPr lang="en-GB" altLang="en-US" sz="2400"/>
              <a:t>		tell them of us and say,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241550" algn="l"/>
              </a:tabLst>
            </a:pPr>
            <a:r>
              <a:rPr lang="en-GB" altLang="en-US" sz="2400"/>
              <a:t>		for your tomorrow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241550" algn="l"/>
              </a:tabLst>
            </a:pPr>
            <a:r>
              <a:rPr lang="en-GB" altLang="en-US" sz="2400"/>
              <a:t>		we gave our today.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241550" algn="l"/>
              </a:tabLst>
            </a:pPr>
            <a:endParaRPr lang="en-GB" altLang="en-US" sz="2400" i="1"/>
          </a:p>
          <a:p>
            <a:pPr marL="0" indent="0">
              <a:lnSpc>
                <a:spcPct val="80000"/>
              </a:lnSpc>
              <a:tabLst>
                <a:tab pos="1252538" algn="l"/>
                <a:tab pos="2241550" algn="l"/>
              </a:tabLst>
            </a:pPr>
            <a:endParaRPr lang="en-GB" altLang="en-US" sz="2400" i="1">
              <a:latin typeface="FuturaBT-BookItalic" charset="0"/>
            </a:endParaRP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81202757-DEB2-CE8A-8239-4784F35AE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836613"/>
            <a:ext cx="82804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 eaLnBrk="0" hangingPunct="0">
              <a:spcBef>
                <a:spcPct val="20000"/>
              </a:spcBef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1252538" algn="l"/>
                <a:tab pos="26050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3000"/>
              <a:t>RESPONDING IN HOPE AND COMMITMENT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3">
            <a:extLst>
              <a:ext uri="{FF2B5EF4-FFF2-40B4-BE49-F238E27FC236}">
                <a16:creationId xmlns:a16="http://schemas.microsoft.com/office/drawing/2014/main" id="{E29B5227-FE65-B2ED-570A-35E26D51301D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3132138" y="2925763"/>
            <a:ext cx="3384550" cy="86360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i="1">
                <a:solidFill>
                  <a:srgbClr val="333333"/>
                </a:solidFill>
              </a:rPr>
              <a:t>A hymn may be sung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>
            <a:extLst>
              <a:ext uri="{FF2B5EF4-FFF2-40B4-BE49-F238E27FC236}">
                <a16:creationId xmlns:a16="http://schemas.microsoft.com/office/drawing/2014/main" id="{AD2D9485-BA38-050C-DFA4-2D31F5568F80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827088" y="1196975"/>
            <a:ext cx="7561262" cy="4968875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1600"/>
              <a:t>	</a:t>
            </a:r>
            <a:r>
              <a:rPr lang="en-GB" altLang="en-US" sz="1800" i="1"/>
              <a:t>Lamentations 3.21-23</a:t>
            </a:r>
            <a:endParaRPr lang="en-GB" altLang="en-US" sz="1600"/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This I call to mind,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and therefore I have hope: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the steadfast love of the Lord never ceases,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his mercies never come to an end;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they are new every morning.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000" i="1"/>
              <a:t>					</a:t>
            </a:r>
            <a:endParaRPr lang="en-GB" altLang="en-US" sz="1800" i="1"/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1800" i="1"/>
              <a:t>	Isaiah 40.31</a:t>
            </a:r>
            <a:endParaRPr lang="en-GB" altLang="en-US" sz="1800"/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000"/>
              <a:t>	</a:t>
            </a:r>
            <a:r>
              <a:rPr lang="en-GB" altLang="en-US" sz="2400"/>
              <a:t>Those who wait for the Lord shall renew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their strength,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they shall mount up with wings like eagles,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they shall run and not be weary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they shall walk and not faint.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000" i="1"/>
              <a:t>					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3">
            <a:extLst>
              <a:ext uri="{FF2B5EF4-FFF2-40B4-BE49-F238E27FC236}">
                <a16:creationId xmlns:a16="http://schemas.microsoft.com/office/drawing/2014/main" id="{4657754E-AC6E-AA75-31E0-333F571AC025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981075"/>
            <a:ext cx="6553200" cy="5256213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i="1">
                <a:solidFill>
                  <a:srgbClr val="333333"/>
                </a:solidFill>
              </a:rPr>
              <a:t>The Act of Commitment: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 i="1">
              <a:solidFill>
                <a:srgbClr val="333333"/>
              </a:solidFill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Let us commit ourselves to responsible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living and faithful service.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>
              <a:solidFill>
                <a:srgbClr val="000000"/>
              </a:solidFill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Will you strive for all that makes for peace?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>
                <a:solidFill>
                  <a:srgbClr val="000000"/>
                </a:solidFill>
              </a:rPr>
              <a:t>We will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 b="1">
              <a:solidFill>
                <a:srgbClr val="000000"/>
              </a:solidFill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Will you seek to heal the wounds of war?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>
                <a:solidFill>
                  <a:srgbClr val="000000"/>
                </a:solidFill>
              </a:rPr>
              <a:t>We will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 b="1">
              <a:solidFill>
                <a:srgbClr val="000000"/>
              </a:solidFill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Will you work for a just future for all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>
                <a:solidFill>
                  <a:srgbClr val="000000"/>
                </a:solidFill>
              </a:rPr>
              <a:t>humanity?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>
                <a:solidFill>
                  <a:srgbClr val="000000"/>
                </a:solidFill>
              </a:rPr>
              <a:t>We will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>
            <a:extLst>
              <a:ext uri="{FF2B5EF4-FFF2-40B4-BE49-F238E27FC236}">
                <a16:creationId xmlns:a16="http://schemas.microsoft.com/office/drawing/2014/main" id="{CABB00DC-43EE-F3DF-8EDB-5BED4C5E75D5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1844675"/>
            <a:ext cx="6553200" cy="4105275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Merciful God, we offer to you the fears in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us that have not yet been cast out by love: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2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May we accept the hope you have placed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in the hearts of all people,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2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And live lives of justice, courage and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mercy;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2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through Jesus Christ our risen Redeemer.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2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/>
              <a:t>Amen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3">
            <a:extLst>
              <a:ext uri="{FF2B5EF4-FFF2-40B4-BE49-F238E27FC236}">
                <a16:creationId xmlns:a16="http://schemas.microsoft.com/office/drawing/2014/main" id="{FA1614A2-BDC6-FB68-AF7D-6A900E9308A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2555875" y="2925763"/>
            <a:ext cx="4895850" cy="86360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i="1">
                <a:solidFill>
                  <a:srgbClr val="333333"/>
                </a:solidFill>
              </a:rPr>
              <a:t>The National Anthem(s) are sung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3">
            <a:extLst>
              <a:ext uri="{FF2B5EF4-FFF2-40B4-BE49-F238E27FC236}">
                <a16:creationId xmlns:a16="http://schemas.microsoft.com/office/drawing/2014/main" id="{83033DD1-B6C4-929B-112F-C940D9F90E3F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836613"/>
            <a:ext cx="6553200" cy="554355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i="1" dirty="0">
                <a:solidFill>
                  <a:srgbClr val="333333"/>
                </a:solidFill>
              </a:rPr>
              <a:t>The blessing: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400" i="1" dirty="0">
              <a:solidFill>
                <a:srgbClr val="333333"/>
              </a:solidFill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God grant to the living grace,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to the departed rest,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to the Church, </a:t>
            </a:r>
            <a:r>
              <a:rPr lang="en-GB" altLang="en-US" sz="2400">
                <a:solidFill>
                  <a:srgbClr val="000000"/>
                </a:solidFill>
              </a:rPr>
              <a:t>the King, </a:t>
            </a:r>
            <a:r>
              <a:rPr lang="en-GB" altLang="en-US" sz="2400" dirty="0">
                <a:solidFill>
                  <a:srgbClr val="000000"/>
                </a:solidFill>
              </a:rPr>
              <a:t>the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Commonwealth [or to the Church, the State]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and all people, 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200" dirty="0">
              <a:solidFill>
                <a:srgbClr val="000000"/>
              </a:solidFill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unity, peace and concord,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and to us and all God’s servants,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life everlasting.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200" dirty="0">
              <a:solidFill>
                <a:srgbClr val="000000"/>
              </a:solidFill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And the blessing of God Almighty,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Father, Son and Holy Spirit be with you all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dirty="0">
                <a:solidFill>
                  <a:srgbClr val="000000"/>
                </a:solidFill>
              </a:rPr>
              <a:t>and remain with you always.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1200" dirty="0">
              <a:solidFill>
                <a:srgbClr val="000000"/>
              </a:solidFill>
            </a:endParaRP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 dirty="0">
                <a:solidFill>
                  <a:srgbClr val="000000"/>
                </a:solidFill>
              </a:rPr>
              <a:t>Amen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ext Box 6">
            <a:extLst>
              <a:ext uri="{FF2B5EF4-FFF2-40B4-BE49-F238E27FC236}">
                <a16:creationId xmlns:a16="http://schemas.microsoft.com/office/drawing/2014/main" id="{FD01FE50-B3A4-3CC5-0C8E-4C024F06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1844675"/>
            <a:ext cx="4716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/>
              <a:t>Service of Remembrance</a:t>
            </a:r>
          </a:p>
        </p:txBody>
      </p:sp>
      <p:pic>
        <p:nvPicPr>
          <p:cNvPr id="118788" name="Picture 4">
            <a:extLst>
              <a:ext uri="{FF2B5EF4-FFF2-40B4-BE49-F238E27FC236}">
                <a16:creationId xmlns:a16="http://schemas.microsoft.com/office/drawing/2014/main" id="{CAA8BB18-1343-33F1-D02D-C2D430002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424488"/>
            <a:ext cx="1366838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790" name="Rectangle 6">
            <a:extLst>
              <a:ext uri="{FF2B5EF4-FFF2-40B4-BE49-F238E27FC236}">
                <a16:creationId xmlns:a16="http://schemas.microsoft.com/office/drawing/2014/main" id="{5555DF86-3B5C-8D53-3F90-807FE1A67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652963"/>
            <a:ext cx="1349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1000" b="1"/>
              <a:t>Photo</a:t>
            </a:r>
            <a:r>
              <a:rPr lang="en-GB" altLang="en-US" sz="1000"/>
              <a:t>: </a:t>
            </a:r>
            <a:r>
              <a:rPr lang="en-GB" altLang="en-US" sz="1000">
                <a:hlinkClick r:id="rId3"/>
              </a:rPr>
              <a:t>mommamia</a:t>
            </a:r>
            <a:endParaRPr lang="en-GB" altLang="en-US" sz="1000"/>
          </a:p>
        </p:txBody>
      </p:sp>
      <p:pic>
        <p:nvPicPr>
          <p:cNvPr id="118791" name="Picture 7">
            <a:extLst>
              <a:ext uri="{FF2B5EF4-FFF2-40B4-BE49-F238E27FC236}">
                <a16:creationId xmlns:a16="http://schemas.microsoft.com/office/drawing/2014/main" id="{275122E3-6CAE-837A-8F5C-7BBE9BD7B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96975"/>
            <a:ext cx="32385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792" name="Picture 8">
            <a:extLst>
              <a:ext uri="{FF2B5EF4-FFF2-40B4-BE49-F238E27FC236}">
                <a16:creationId xmlns:a16="http://schemas.microsoft.com/office/drawing/2014/main" id="{930C7919-4461-9E12-25EF-65261D9C1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721225"/>
            <a:ext cx="514350" cy="14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793" name="Text Box 6">
            <a:extLst>
              <a:ext uri="{FF2B5EF4-FFF2-40B4-BE49-F238E27FC236}">
                <a16:creationId xmlns:a16="http://schemas.microsoft.com/office/drawing/2014/main" id="{50A87B13-E1DD-932D-BBF3-9A01E0AEF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2492375"/>
            <a:ext cx="471646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The Scripture quotations contained herein are from The New Revised Standard Version of the</a:t>
            </a:r>
          </a:p>
          <a:p>
            <a:pPr eaLnBrk="1" hangingPunct="1"/>
            <a:r>
              <a:rPr lang="en-GB" altLang="en-US" sz="1600"/>
              <a:t>Bible, Anglicized Edition, copyright © 1989, 1995 by the Division of Christian Education of the</a:t>
            </a:r>
          </a:p>
          <a:p>
            <a:pPr eaLnBrk="1" hangingPunct="1"/>
            <a:r>
              <a:rPr lang="en-GB" altLang="en-US" sz="1600"/>
              <a:t>National Council of the Churches of Christ in the United States of America and are used by</a:t>
            </a:r>
          </a:p>
          <a:p>
            <a:pPr eaLnBrk="1" hangingPunct="1"/>
            <a:r>
              <a:rPr lang="en-GB" altLang="en-US" sz="1600"/>
              <a:t>permission. All rights reserved.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3">
            <a:extLst>
              <a:ext uri="{FF2B5EF4-FFF2-40B4-BE49-F238E27FC236}">
                <a16:creationId xmlns:a16="http://schemas.microsoft.com/office/drawing/2014/main" id="{3B05C7DC-4583-1480-7945-69AD1B07735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827088" y="1196975"/>
            <a:ext cx="7561262" cy="2160588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800"/>
              <a:t>	</a:t>
            </a:r>
            <a:r>
              <a:rPr lang="en-GB" altLang="en-US" sz="1800" i="1"/>
              <a:t>Micah 6.8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800"/>
              <a:t>	</a:t>
            </a:r>
            <a:r>
              <a:rPr lang="en-GB" altLang="en-US" sz="2400"/>
              <a:t>What does the Lord require of you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but to do justice, and to love kindness,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400"/>
              <a:t>	and to walk humbly with your God?</a:t>
            </a:r>
          </a:p>
          <a:p>
            <a:pPr marL="0" indent="0">
              <a:lnSpc>
                <a:spcPct val="80000"/>
              </a:lnSpc>
              <a:tabLst>
                <a:tab pos="1252538" algn="l"/>
              </a:tabLst>
            </a:pPr>
            <a:r>
              <a:rPr lang="en-GB" altLang="en-US" sz="2800" i="1"/>
              <a:t>						</a:t>
            </a:r>
          </a:p>
        </p:txBody>
      </p:sp>
      <p:pic>
        <p:nvPicPr>
          <p:cNvPr id="87043" name="Picture 3">
            <a:extLst>
              <a:ext uri="{FF2B5EF4-FFF2-40B4-BE49-F238E27FC236}">
                <a16:creationId xmlns:a16="http://schemas.microsoft.com/office/drawing/2014/main" id="{17A2978C-4F07-F942-3E1F-FACAE11BB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150" y="3357563"/>
            <a:ext cx="3033713" cy="289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3">
            <a:extLst>
              <a:ext uri="{FF2B5EF4-FFF2-40B4-BE49-F238E27FC236}">
                <a16:creationId xmlns:a16="http://schemas.microsoft.com/office/drawing/2014/main" id="{5AB518D6-822F-E4B2-09BA-E5B16485E547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611188" y="909638"/>
            <a:ext cx="7921625" cy="5543550"/>
          </a:xfrm>
        </p:spPr>
        <p:txBody>
          <a:bodyPr/>
          <a:lstStyle/>
          <a:p>
            <a:pPr marL="0" indent="0">
              <a:tabLst>
                <a:tab pos="1252538" algn="l"/>
              </a:tabLst>
            </a:pPr>
            <a:r>
              <a:rPr lang="en-GB" altLang="en-US" sz="2000"/>
              <a:t>	</a:t>
            </a:r>
            <a:r>
              <a:rPr lang="en-GB" altLang="en-US" sz="2400"/>
              <a:t>We meet in the presence of God.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We commit ourselves to work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in penitence and faith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for reconciliation between the nations,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that all people may, together,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live in freedom, justice and peace.</a:t>
            </a:r>
          </a:p>
          <a:p>
            <a:pPr marL="0" indent="0">
              <a:tabLst>
                <a:tab pos="1252538" algn="l"/>
              </a:tabLst>
            </a:pPr>
            <a:endParaRPr lang="en-GB" altLang="en-US" sz="2400"/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We pray for all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who in bereavement, disability and pain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continue to suffer the consequences of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fighting and terror.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3">
            <a:extLst>
              <a:ext uri="{FF2B5EF4-FFF2-40B4-BE49-F238E27FC236}">
                <a16:creationId xmlns:a16="http://schemas.microsoft.com/office/drawing/2014/main" id="{A108E37A-E521-C7FE-6642-22C220D7D8EC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39750" y="1125538"/>
            <a:ext cx="7561263" cy="1944687"/>
          </a:xfrm>
        </p:spPr>
        <p:txBody>
          <a:bodyPr/>
          <a:lstStyle/>
          <a:p>
            <a:pPr marL="0" indent="0">
              <a:tabLst>
                <a:tab pos="1252538" algn="l"/>
              </a:tabLst>
            </a:pPr>
            <a:r>
              <a:rPr lang="en-GB" altLang="en-US" sz="2400"/>
              <a:t>	We remember with thanksgiving and sorrow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those whose lives,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in world wars and conflicts past and present,</a:t>
            </a:r>
          </a:p>
          <a:p>
            <a:pPr marL="0" indent="0">
              <a:tabLst>
                <a:tab pos="1252538" algn="l"/>
              </a:tabLst>
            </a:pPr>
            <a:r>
              <a:rPr lang="en-GB" altLang="en-US" sz="2400"/>
              <a:t>	have been given and taken away.</a:t>
            </a:r>
          </a:p>
        </p:txBody>
      </p:sp>
      <p:pic>
        <p:nvPicPr>
          <p:cNvPr id="89091" name="Picture 3">
            <a:extLst>
              <a:ext uri="{FF2B5EF4-FFF2-40B4-BE49-F238E27FC236}">
                <a16:creationId xmlns:a16="http://schemas.microsoft.com/office/drawing/2014/main" id="{69962EBE-D080-8CFA-9971-D56758464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429000"/>
            <a:ext cx="3033712" cy="289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3">
            <a:extLst>
              <a:ext uri="{FF2B5EF4-FFF2-40B4-BE49-F238E27FC236}">
                <a16:creationId xmlns:a16="http://schemas.microsoft.com/office/drawing/2014/main" id="{F7321847-965F-FA9B-3B03-8D34EDB2F303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2058988"/>
            <a:ext cx="6769100" cy="4033837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1979613" algn="l"/>
              </a:tabLst>
            </a:pPr>
            <a:r>
              <a:rPr lang="en-GB" altLang="en-US" sz="1800" i="1"/>
              <a:t>Older person:</a:t>
            </a:r>
            <a:r>
              <a:rPr lang="en-GB" altLang="en-US" sz="2400" i="1"/>
              <a:t>	</a:t>
            </a:r>
            <a:r>
              <a:rPr lang="en-GB" altLang="en-US" sz="2400"/>
              <a:t>They shall grow not old, 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1979613" algn="l"/>
              </a:tabLst>
            </a:pPr>
            <a:r>
              <a:rPr lang="en-GB" altLang="en-US" sz="2400"/>
              <a:t>		as we that are left grow old;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1979613" algn="l"/>
              </a:tabLst>
            </a:pPr>
            <a:r>
              <a:rPr lang="en-GB" altLang="en-US" sz="2400"/>
              <a:t>		age shall not weary them,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1979613" algn="l"/>
              </a:tabLst>
            </a:pPr>
            <a:r>
              <a:rPr lang="en-GB" altLang="en-US" sz="2400"/>
              <a:t>		nor the years condemn.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1979613" algn="l"/>
              </a:tabLst>
            </a:pPr>
            <a:endParaRPr lang="en-GB" altLang="en-US" sz="2400" i="1"/>
          </a:p>
          <a:p>
            <a:pPr marL="0" indent="0">
              <a:lnSpc>
                <a:spcPct val="80000"/>
              </a:lnSpc>
              <a:tabLst>
                <a:tab pos="1252538" algn="l"/>
                <a:tab pos="1979613" algn="l"/>
              </a:tabLst>
            </a:pPr>
            <a:r>
              <a:rPr lang="en-GB" altLang="en-US" sz="1800" i="1"/>
              <a:t>Younger person:</a:t>
            </a:r>
            <a:r>
              <a:rPr lang="en-GB" altLang="en-US" sz="2400" i="1"/>
              <a:t> 	</a:t>
            </a:r>
            <a:r>
              <a:rPr lang="en-GB" altLang="en-US" sz="2400"/>
              <a:t>At the going down of the sun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1979613" algn="l"/>
              </a:tabLst>
            </a:pPr>
            <a:r>
              <a:rPr lang="en-GB" altLang="en-US" sz="2400"/>
              <a:t>		and in the morning,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1979613" algn="l"/>
              </a:tabLst>
            </a:pPr>
            <a:r>
              <a:rPr lang="en-GB" altLang="en-US" sz="2400"/>
              <a:t>		we will remember them.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1979613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1979613" algn="l"/>
              </a:tabLst>
            </a:pPr>
            <a:r>
              <a:rPr lang="en-GB" altLang="en-US" sz="1800" i="1"/>
              <a:t>All affirm:</a:t>
            </a:r>
            <a:r>
              <a:rPr lang="en-GB" altLang="en-US" sz="2000" i="1"/>
              <a:t>		</a:t>
            </a:r>
            <a:r>
              <a:rPr lang="en-GB" altLang="en-US" sz="2400" b="1"/>
              <a:t>We will remember them.</a:t>
            </a: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4B733ED9-1D27-FA15-7650-C501E907FCE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908175" y="836613"/>
            <a:ext cx="5400675" cy="79216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REMEMBERING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>
            <a:extLst>
              <a:ext uri="{FF2B5EF4-FFF2-40B4-BE49-F238E27FC236}">
                <a16:creationId xmlns:a16="http://schemas.microsoft.com/office/drawing/2014/main" id="{8FD2000C-F4E4-69F4-B96C-6AA44B582616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1125538"/>
            <a:ext cx="7416800" cy="863600"/>
          </a:xfrm>
        </p:spPr>
        <p:txBody>
          <a:bodyPr/>
          <a:lstStyle/>
          <a:p>
            <a:pPr marL="0" indent="0" algn="ctr">
              <a:tabLst>
                <a:tab pos="1252538" algn="l"/>
                <a:tab pos="2605088" algn="l"/>
              </a:tabLst>
            </a:pPr>
            <a:r>
              <a:rPr lang="en-GB" altLang="en-US" sz="3600">
                <a:latin typeface="Helvetica" pitchFamily="2" charset="0"/>
              </a:rPr>
              <a:t>TWO MINUTE SILENCE</a:t>
            </a:r>
          </a:p>
          <a:p>
            <a:pPr marL="0" indent="0" algn="ctr">
              <a:tabLst>
                <a:tab pos="1252538" algn="l"/>
                <a:tab pos="2605088" algn="l"/>
              </a:tabLst>
            </a:pPr>
            <a:endParaRPr lang="en-GB" altLang="en-US" b="1"/>
          </a:p>
          <a:p>
            <a:pPr marL="0" indent="0" algn="ctr">
              <a:tabLst>
                <a:tab pos="1252538" algn="l"/>
                <a:tab pos="2605088" algn="l"/>
              </a:tabLst>
            </a:pPr>
            <a:endParaRPr lang="en-GB" altLang="en-US" sz="2400" i="1"/>
          </a:p>
          <a:p>
            <a:pPr marL="0" indent="0" algn="ctr">
              <a:tabLst>
                <a:tab pos="1252538" algn="l"/>
                <a:tab pos="2605088" algn="l"/>
              </a:tabLst>
            </a:pPr>
            <a:endParaRPr lang="en-GB" altLang="en-US" sz="1800" i="1"/>
          </a:p>
        </p:txBody>
      </p:sp>
      <p:pic>
        <p:nvPicPr>
          <p:cNvPr id="91140" name="Picture 4">
            <a:extLst>
              <a:ext uri="{FF2B5EF4-FFF2-40B4-BE49-F238E27FC236}">
                <a16:creationId xmlns:a16="http://schemas.microsoft.com/office/drawing/2014/main" id="{A8CA65AF-0F54-6629-AC52-055F6F6CD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3033713" cy="289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3">
            <a:extLst>
              <a:ext uri="{FF2B5EF4-FFF2-40B4-BE49-F238E27FC236}">
                <a16:creationId xmlns:a16="http://schemas.microsoft.com/office/drawing/2014/main" id="{C8A1CC70-4D15-1D84-EAAF-BC152983DBB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763713" y="1341438"/>
            <a:ext cx="6553200" cy="4679950"/>
          </a:xfrm>
        </p:spPr>
        <p:txBody>
          <a:bodyPr/>
          <a:lstStyle/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 b="1" i="1"/>
              <a:t>Prayer</a:t>
            </a:r>
            <a:r>
              <a:rPr lang="en-GB" altLang="en-US" sz="2400" i="1"/>
              <a:t>	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endParaRPr lang="en-GB" altLang="en-US" sz="2400"/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Ever-living God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we remember those whom you have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gathered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from the storm of war into the peace of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your presence;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may that same peace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calm our fears,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bring justice to all peoples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and establish harmony among the nations,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through Jesus Christ our Lord.</a:t>
            </a:r>
          </a:p>
          <a:p>
            <a:pPr marL="0" indent="0">
              <a:lnSpc>
                <a:spcPct val="80000"/>
              </a:lnSpc>
              <a:tabLst>
                <a:tab pos="1252538" algn="l"/>
                <a:tab pos="2605088" algn="l"/>
              </a:tabLst>
            </a:pPr>
            <a:r>
              <a:rPr lang="en-GB" altLang="en-US" sz="2400"/>
              <a:t>Amen.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1687</Words>
  <Application>Microsoft Macintosh PowerPoint</Application>
  <PresentationFormat>On-screen Show (4:3)</PresentationFormat>
  <Paragraphs>307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Helvetica</vt:lpstr>
      <vt:lpstr>FuturaBT-BookItalic</vt:lpstr>
      <vt:lpstr>FuturaBT-Book</vt:lpstr>
      <vt:lpstr>3_Default Design</vt:lpstr>
      <vt:lpstr>PowerPoint Presentation</vt:lpstr>
      <vt:lpstr>GATHERING</vt:lpstr>
      <vt:lpstr>PowerPoint Presentation</vt:lpstr>
      <vt:lpstr>PowerPoint Presentation</vt:lpstr>
      <vt:lpstr>PowerPoint Presentation</vt:lpstr>
      <vt:lpstr>PowerPoint Presentation</vt:lpstr>
      <vt:lpstr>REMEMBERING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/>
  <cp:revision>1</cp:revision>
  <dcterms:created xsi:type="dcterms:W3CDTF">1900-12-31T23:00:00Z</dcterms:created>
  <dcterms:modified xsi:type="dcterms:W3CDTF">2023-10-16T11:19:16Z</dcterms:modified>
</cp:coreProperties>
</file>