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3"/>
    <p:sldMasterId id="2147483808" r:id="rId4"/>
  </p:sldMasterIdLst>
  <p:notesMasterIdLst>
    <p:notesMasterId r:id="rId61"/>
  </p:notesMasterIdLst>
  <p:handoutMasterIdLst>
    <p:handoutMasterId r:id="rId62"/>
  </p:handoutMasterIdLst>
  <p:sldIdLst>
    <p:sldId id="411" r:id="rId5"/>
    <p:sldId id="412" r:id="rId6"/>
    <p:sldId id="413" r:id="rId7"/>
    <p:sldId id="414" r:id="rId8"/>
    <p:sldId id="415" r:id="rId9"/>
    <p:sldId id="416" r:id="rId10"/>
    <p:sldId id="417" r:id="rId11"/>
    <p:sldId id="418" r:id="rId12"/>
    <p:sldId id="419" r:id="rId13"/>
    <p:sldId id="420" r:id="rId14"/>
    <p:sldId id="421" r:id="rId15"/>
    <p:sldId id="422" r:id="rId16"/>
    <p:sldId id="423" r:id="rId17"/>
    <p:sldId id="424" r:id="rId18"/>
    <p:sldId id="425" r:id="rId19"/>
    <p:sldId id="426" r:id="rId20"/>
    <p:sldId id="427" r:id="rId21"/>
    <p:sldId id="428" r:id="rId22"/>
    <p:sldId id="430" r:id="rId23"/>
    <p:sldId id="432" r:id="rId24"/>
    <p:sldId id="433" r:id="rId25"/>
    <p:sldId id="434" r:id="rId26"/>
    <p:sldId id="435" r:id="rId27"/>
    <p:sldId id="436" r:id="rId28"/>
    <p:sldId id="437" r:id="rId29"/>
    <p:sldId id="438" r:id="rId30"/>
    <p:sldId id="439" r:id="rId31"/>
    <p:sldId id="468" r:id="rId32"/>
    <p:sldId id="440" r:id="rId33"/>
    <p:sldId id="441" r:id="rId34"/>
    <p:sldId id="442" r:id="rId35"/>
    <p:sldId id="443" r:id="rId36"/>
    <p:sldId id="444" r:id="rId37"/>
    <p:sldId id="445" r:id="rId38"/>
    <p:sldId id="446" r:id="rId39"/>
    <p:sldId id="447" r:id="rId40"/>
    <p:sldId id="448" r:id="rId41"/>
    <p:sldId id="449" r:id="rId42"/>
    <p:sldId id="450" r:id="rId43"/>
    <p:sldId id="451" r:id="rId44"/>
    <p:sldId id="452" r:id="rId45"/>
    <p:sldId id="453" r:id="rId46"/>
    <p:sldId id="454" r:id="rId47"/>
    <p:sldId id="455" r:id="rId48"/>
    <p:sldId id="456" r:id="rId49"/>
    <p:sldId id="457" r:id="rId50"/>
    <p:sldId id="458" r:id="rId51"/>
    <p:sldId id="459" r:id="rId52"/>
    <p:sldId id="460" r:id="rId53"/>
    <p:sldId id="461" r:id="rId54"/>
    <p:sldId id="462" r:id="rId55"/>
    <p:sldId id="463" r:id="rId56"/>
    <p:sldId id="464" r:id="rId57"/>
    <p:sldId id="465" r:id="rId58"/>
    <p:sldId id="466" r:id="rId59"/>
    <p:sldId id="467" r:id="rId6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Euphemia" panose="020B0503040102020104" pitchFamily="34" charset="0"/>
        <a:ea typeface="+mn-ea"/>
        <a:cs typeface="+mn-cs"/>
      </a:defRPr>
    </a:lvl1pPr>
    <a:lvl2pPr marL="457200" algn="l" rtl="0" eaLnBrk="0" fontAlgn="base" hangingPunct="0">
      <a:spcBef>
        <a:spcPct val="0"/>
      </a:spcBef>
      <a:spcAft>
        <a:spcPct val="0"/>
      </a:spcAft>
      <a:defRPr kern="1200">
        <a:solidFill>
          <a:schemeClr val="tx1"/>
        </a:solidFill>
        <a:latin typeface="Euphemia" panose="020B0503040102020104" pitchFamily="34" charset="0"/>
        <a:ea typeface="+mn-ea"/>
        <a:cs typeface="+mn-cs"/>
      </a:defRPr>
    </a:lvl2pPr>
    <a:lvl3pPr marL="914400" algn="l" rtl="0" eaLnBrk="0" fontAlgn="base" hangingPunct="0">
      <a:spcBef>
        <a:spcPct val="0"/>
      </a:spcBef>
      <a:spcAft>
        <a:spcPct val="0"/>
      </a:spcAft>
      <a:defRPr kern="1200">
        <a:solidFill>
          <a:schemeClr val="tx1"/>
        </a:solidFill>
        <a:latin typeface="Euphemia" panose="020B0503040102020104" pitchFamily="34" charset="0"/>
        <a:ea typeface="+mn-ea"/>
        <a:cs typeface="+mn-cs"/>
      </a:defRPr>
    </a:lvl3pPr>
    <a:lvl4pPr marL="1371600" algn="l" rtl="0" eaLnBrk="0" fontAlgn="base" hangingPunct="0">
      <a:spcBef>
        <a:spcPct val="0"/>
      </a:spcBef>
      <a:spcAft>
        <a:spcPct val="0"/>
      </a:spcAft>
      <a:defRPr kern="1200">
        <a:solidFill>
          <a:schemeClr val="tx1"/>
        </a:solidFill>
        <a:latin typeface="Euphemia" panose="020B0503040102020104" pitchFamily="34" charset="0"/>
        <a:ea typeface="+mn-ea"/>
        <a:cs typeface="+mn-cs"/>
      </a:defRPr>
    </a:lvl4pPr>
    <a:lvl5pPr marL="1828800" algn="l" rtl="0" eaLnBrk="0" fontAlgn="base" hangingPunct="0">
      <a:spcBef>
        <a:spcPct val="0"/>
      </a:spcBef>
      <a:spcAft>
        <a:spcPct val="0"/>
      </a:spcAft>
      <a:defRPr kern="1200">
        <a:solidFill>
          <a:schemeClr val="tx1"/>
        </a:solidFill>
        <a:latin typeface="Euphemia" panose="020B0503040102020104" pitchFamily="34" charset="0"/>
        <a:ea typeface="+mn-ea"/>
        <a:cs typeface="+mn-cs"/>
      </a:defRPr>
    </a:lvl5pPr>
    <a:lvl6pPr marL="2286000" algn="l" defTabSz="914400" rtl="0" eaLnBrk="1" latinLnBrk="0" hangingPunct="1">
      <a:defRPr kern="1200">
        <a:solidFill>
          <a:schemeClr val="tx1"/>
        </a:solidFill>
        <a:latin typeface="Euphemia" panose="020B0503040102020104" pitchFamily="34" charset="0"/>
        <a:ea typeface="+mn-ea"/>
        <a:cs typeface="+mn-cs"/>
      </a:defRPr>
    </a:lvl6pPr>
    <a:lvl7pPr marL="2743200" algn="l" defTabSz="914400" rtl="0" eaLnBrk="1" latinLnBrk="0" hangingPunct="1">
      <a:defRPr kern="1200">
        <a:solidFill>
          <a:schemeClr val="tx1"/>
        </a:solidFill>
        <a:latin typeface="Euphemia" panose="020B0503040102020104" pitchFamily="34" charset="0"/>
        <a:ea typeface="+mn-ea"/>
        <a:cs typeface="+mn-cs"/>
      </a:defRPr>
    </a:lvl7pPr>
    <a:lvl8pPr marL="3200400" algn="l" defTabSz="914400" rtl="0" eaLnBrk="1" latinLnBrk="0" hangingPunct="1">
      <a:defRPr kern="1200">
        <a:solidFill>
          <a:schemeClr val="tx1"/>
        </a:solidFill>
        <a:latin typeface="Euphemia" panose="020B0503040102020104" pitchFamily="34" charset="0"/>
        <a:ea typeface="+mn-ea"/>
        <a:cs typeface="+mn-cs"/>
      </a:defRPr>
    </a:lvl8pPr>
    <a:lvl9pPr marL="3657600" algn="l" defTabSz="914400" rtl="0" eaLnBrk="1" latinLnBrk="0" hangingPunct="1">
      <a:defRPr kern="1200">
        <a:solidFill>
          <a:schemeClr val="tx1"/>
        </a:solidFill>
        <a:latin typeface="Euphemia" panose="020B0503040102020104" pitchFamily="34" charset="0"/>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32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96327" autoAdjust="0"/>
  </p:normalViewPr>
  <p:slideViewPr>
    <p:cSldViewPr>
      <p:cViewPr varScale="1">
        <p:scale>
          <a:sx n="123" d="100"/>
          <a:sy n="123" d="100"/>
        </p:scale>
        <p:origin x="856" y="192"/>
      </p:cViewPr>
      <p:guideLst>
        <p:guide pos="2880"/>
        <p:guide orient="horz" pos="2160"/>
      </p:guideLst>
    </p:cSldViewPr>
  </p:slideViewPr>
  <p:outlineViewPr>
    <p:cViewPr>
      <p:scale>
        <a:sx n="33" d="100"/>
        <a:sy n="33" d="100"/>
      </p:scale>
      <p:origin x="0" y="-896"/>
    </p:cViewPr>
  </p:outlineViewPr>
  <p:notesTextViewPr>
    <p:cViewPr>
      <p:scale>
        <a:sx n="1" d="1"/>
        <a:sy n="1" d="1"/>
      </p:scale>
      <p:origin x="0" y="0"/>
    </p:cViewPr>
  </p:notesTextViewPr>
  <p:sorterViewPr>
    <p:cViewPr>
      <p:scale>
        <a:sx n="100" d="100"/>
        <a:sy n="100" d="100"/>
      </p:scale>
      <p:origin x="0" y="-27648"/>
    </p:cViewPr>
  </p:sorter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C437DD-F77E-4C18-9715-85F8E854708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dirty="0">
                <a:latin typeface="+mn-lt"/>
              </a:defRPr>
            </a:lvl1pPr>
          </a:lstStyle>
          <a:p>
            <a:pPr>
              <a:defRPr/>
            </a:pPr>
            <a:endParaRPr/>
          </a:p>
        </p:txBody>
      </p:sp>
      <p:sp>
        <p:nvSpPr>
          <p:cNvPr id="3" name="Date Placeholder 2">
            <a:extLst>
              <a:ext uri="{FF2B5EF4-FFF2-40B4-BE49-F238E27FC236}">
                <a16:creationId xmlns:a16="http://schemas.microsoft.com/office/drawing/2014/main" id="{15F3D5D1-D19C-4E17-8F39-42DCE2E3C14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7765C9F-3113-694B-9496-C70F50BA6F1A}" type="datetimeFigureOut">
              <a:rPr lang="en-US"/>
              <a:pPr>
                <a:defRPr/>
              </a:pPr>
              <a:t>1/12/23</a:t>
            </a:fld>
            <a:endParaRPr dirty="0"/>
          </a:p>
        </p:txBody>
      </p:sp>
      <p:sp>
        <p:nvSpPr>
          <p:cNvPr id="4" name="Footer Placeholder 3">
            <a:extLst>
              <a:ext uri="{FF2B5EF4-FFF2-40B4-BE49-F238E27FC236}">
                <a16:creationId xmlns:a16="http://schemas.microsoft.com/office/drawing/2014/main" id="{9F61C465-9911-449A-BD08-FF6D2674534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dirty="0">
                <a:latin typeface="+mn-lt"/>
              </a:defRPr>
            </a:lvl1pPr>
          </a:lstStyle>
          <a:p>
            <a:pPr>
              <a:defRPr/>
            </a:pPr>
            <a:endParaRPr/>
          </a:p>
        </p:txBody>
      </p:sp>
      <p:sp>
        <p:nvSpPr>
          <p:cNvPr id="5" name="Slide Number Placeholder 4">
            <a:extLst>
              <a:ext uri="{FF2B5EF4-FFF2-40B4-BE49-F238E27FC236}">
                <a16:creationId xmlns:a16="http://schemas.microsoft.com/office/drawing/2014/main" id="{02A161F7-7E46-429E-A620-BD34379E5863}"/>
              </a:ext>
            </a:extLst>
          </p:cNvPr>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7EADD62-8F7B-D04B-A279-1132F8CD20F0}" type="slidenum">
              <a:rPr/>
              <a:pPr>
                <a:defRPr/>
              </a:pPr>
              <a:t>‹#›</a:t>
            </a:fld>
            <a:endParaRPr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9A4E68-4337-4928-A2EB-196853FDAEE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dirty="0">
                <a:latin typeface="+mn-lt"/>
              </a:defRPr>
            </a:lvl1pPr>
          </a:lstStyle>
          <a:p>
            <a:pPr>
              <a:defRPr/>
            </a:pPr>
            <a:endParaRPr/>
          </a:p>
        </p:txBody>
      </p:sp>
      <p:sp>
        <p:nvSpPr>
          <p:cNvPr id="3" name="Date Placeholder 2">
            <a:extLst>
              <a:ext uri="{FF2B5EF4-FFF2-40B4-BE49-F238E27FC236}">
                <a16:creationId xmlns:a16="http://schemas.microsoft.com/office/drawing/2014/main" id="{A981DE61-768A-4466-858D-7B8A1BB300B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B1B85F4-8072-2547-ABCB-7AE775BCBBD0}" type="datetimeFigureOut">
              <a:rPr lang="en-US"/>
              <a:pPr>
                <a:defRPr/>
              </a:pPr>
              <a:t>1/12/23</a:t>
            </a:fld>
            <a:endParaRPr dirty="0"/>
          </a:p>
        </p:txBody>
      </p:sp>
      <p:sp>
        <p:nvSpPr>
          <p:cNvPr id="4" name="Slide Image Placeholder 3">
            <a:extLst>
              <a:ext uri="{FF2B5EF4-FFF2-40B4-BE49-F238E27FC236}">
                <a16:creationId xmlns:a16="http://schemas.microsoft.com/office/drawing/2014/main" id="{26EA7208-E0FD-4222-AE61-4E5E2AD8423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noProof="0" dirty="0"/>
          </a:p>
        </p:txBody>
      </p:sp>
      <p:sp>
        <p:nvSpPr>
          <p:cNvPr id="5" name="Notes Placeholder 4">
            <a:extLst>
              <a:ext uri="{FF2B5EF4-FFF2-40B4-BE49-F238E27FC236}">
                <a16:creationId xmlns:a16="http://schemas.microsoft.com/office/drawing/2014/main" id="{E4102F51-750F-41E9-AF0D-92DB9837E09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noProof="0"/>
              <a:t>Click to edit Master text styles</a:t>
            </a:r>
          </a:p>
          <a:p>
            <a:pPr lvl="1"/>
            <a:r>
              <a:rPr noProof="0"/>
              <a:t>Second level</a:t>
            </a:r>
          </a:p>
          <a:p>
            <a:pPr lvl="2"/>
            <a:r>
              <a:rPr noProof="0"/>
              <a:t>Third level</a:t>
            </a:r>
          </a:p>
          <a:p>
            <a:pPr lvl="3"/>
            <a:r>
              <a:rPr noProof="0"/>
              <a:t>Fourth level</a:t>
            </a:r>
          </a:p>
          <a:p>
            <a:pPr lvl="4"/>
            <a:r>
              <a:rPr noProof="0"/>
              <a:t>Fifth level</a:t>
            </a:r>
          </a:p>
        </p:txBody>
      </p:sp>
      <p:sp>
        <p:nvSpPr>
          <p:cNvPr id="6" name="Footer Placeholder 5">
            <a:extLst>
              <a:ext uri="{FF2B5EF4-FFF2-40B4-BE49-F238E27FC236}">
                <a16:creationId xmlns:a16="http://schemas.microsoft.com/office/drawing/2014/main" id="{392D7FD7-01B8-4651-8255-85D48ACA33E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dirty="0">
                <a:latin typeface="+mn-lt"/>
              </a:defRPr>
            </a:lvl1pPr>
          </a:lstStyle>
          <a:p>
            <a:pPr>
              <a:defRPr/>
            </a:pPr>
            <a:endParaRPr/>
          </a:p>
        </p:txBody>
      </p:sp>
      <p:sp>
        <p:nvSpPr>
          <p:cNvPr id="7" name="Slide Number Placeholder 6">
            <a:extLst>
              <a:ext uri="{FF2B5EF4-FFF2-40B4-BE49-F238E27FC236}">
                <a16:creationId xmlns:a16="http://schemas.microsoft.com/office/drawing/2014/main" id="{DF4B8137-3EA8-4C79-B590-877BCEBE1261}"/>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BBEC29-CF37-8043-A27B-5390E77028BF}" type="slidenum">
              <a:rPr/>
              <a:pPr>
                <a:defRPr/>
              </a:pPr>
              <a:t>‹#›</a:t>
            </a:fld>
            <a:endParaRP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1127022" y="2181562"/>
            <a:ext cx="7495428" cy="1247443"/>
          </a:xfrm>
        </p:spPr>
        <p:txBody>
          <a:bodyPr anchor="b">
            <a:noAutofit/>
          </a:bodyPr>
          <a:lstStyle>
            <a:lvl1pPr algn="ctr">
              <a:defRPr sz="4500" b="1" i="0">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1171301" y="1346275"/>
            <a:ext cx="6858000" cy="835074"/>
          </a:xfrm>
        </p:spPr>
        <p:txBody>
          <a:bodyPr>
            <a:normAutofit/>
          </a:bodyPr>
          <a:lstStyle>
            <a:lvl1pPr marL="0" indent="0" algn="ctr">
              <a:buNone/>
              <a:defRPr sz="3000" b="0" i="0">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16" name="Text Placeholder 15">
            <a:extLst>
              <a:ext uri="{FF2B5EF4-FFF2-40B4-BE49-F238E27FC236}">
                <a16:creationId xmlns:a16="http://schemas.microsoft.com/office/drawing/2014/main" id="{E7752B1E-197B-B04B-84D6-1337D1B7A6D3}"/>
              </a:ext>
            </a:extLst>
          </p:cNvPr>
          <p:cNvSpPr>
            <a:spLocks noGrp="1"/>
          </p:cNvSpPr>
          <p:nvPr>
            <p:ph type="body" sz="quarter" idx="13"/>
          </p:nvPr>
        </p:nvSpPr>
        <p:spPr>
          <a:xfrm>
            <a:off x="1655679" y="3645029"/>
            <a:ext cx="6210689" cy="719137"/>
          </a:xfrm>
        </p:spPr>
        <p:txBody>
          <a:bodyPr>
            <a:noAutofit/>
          </a:bodyPr>
          <a:lstStyle>
            <a:lvl1pPr marL="0" indent="0">
              <a:buNone/>
              <a:defRPr sz="3600" b="0" i="0">
                <a:latin typeface="Times New Roman" panose="02020603050405020304" pitchFamily="18" charset="0"/>
                <a:cs typeface="Times New Roman" panose="02020603050405020304" pitchFamily="18" charset="0"/>
              </a:defRPr>
            </a:lvl1pPr>
          </a:lstStyle>
          <a:p>
            <a:pPr lvl="0"/>
            <a:r>
              <a:rPr lang="en-GB" dirty="0"/>
              <a:t>Click to edit Master text styles</a:t>
            </a:r>
          </a:p>
        </p:txBody>
      </p:sp>
      <p:sp>
        <p:nvSpPr>
          <p:cNvPr id="5" name="Date Placeholder 3">
            <a:extLst>
              <a:ext uri="{FF2B5EF4-FFF2-40B4-BE49-F238E27FC236}">
                <a16:creationId xmlns:a16="http://schemas.microsoft.com/office/drawing/2014/main" id="{92B67C48-6650-B44A-AD8C-20A93DC29C8E}"/>
              </a:ext>
            </a:extLst>
          </p:cNvPr>
          <p:cNvSpPr>
            <a:spLocks noGrp="1"/>
          </p:cNvSpPr>
          <p:nvPr>
            <p:ph type="dt" sz="half" idx="14"/>
          </p:nvPr>
        </p:nvSpPr>
        <p:spPr/>
        <p:txBody>
          <a:bodyPr/>
          <a:lstStyle>
            <a:lvl1pPr>
              <a:defRPr/>
            </a:lvl1pPr>
          </a:lstStyle>
          <a:p>
            <a:pPr>
              <a:defRPr/>
            </a:pPr>
            <a:fld id="{7C6BD67B-BBF1-DC4D-BF05-98D695052BD1}" type="datetimeFigureOut">
              <a:rPr lang="en-US"/>
              <a:pPr>
                <a:defRPr/>
              </a:pPr>
              <a:t>1/12/23</a:t>
            </a:fld>
            <a:endParaRPr lang="en-US" dirty="0"/>
          </a:p>
        </p:txBody>
      </p:sp>
      <p:sp>
        <p:nvSpPr>
          <p:cNvPr id="6" name="Footer Placeholder 4">
            <a:extLst>
              <a:ext uri="{FF2B5EF4-FFF2-40B4-BE49-F238E27FC236}">
                <a16:creationId xmlns:a16="http://schemas.microsoft.com/office/drawing/2014/main" id="{1EC45779-2F16-9047-AAD0-4B08E818E062}"/>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3E0D35F-64F9-A64C-A435-0663C312F990}"/>
              </a:ext>
            </a:extLst>
          </p:cNvPr>
          <p:cNvSpPr>
            <a:spLocks noGrp="1"/>
          </p:cNvSpPr>
          <p:nvPr>
            <p:ph type="sldNum" sz="quarter" idx="16"/>
          </p:nvPr>
        </p:nvSpPr>
        <p:spPr/>
        <p:txBody>
          <a:bodyPr/>
          <a:lstStyle>
            <a:lvl1pPr>
              <a:defRPr/>
            </a:lvl1pPr>
          </a:lstStyle>
          <a:p>
            <a:pPr>
              <a:defRPr/>
            </a:pPr>
            <a:fld id="{B9B7795A-7AB0-264F-8837-E8371EF33071}" type="slidenum">
              <a:rPr lang="en-US"/>
              <a:pPr>
                <a:defRPr/>
              </a:pPr>
              <a:t>‹#›</a:t>
            </a:fld>
            <a:endParaRPr lang="en-US" dirty="0"/>
          </a:p>
        </p:txBody>
      </p:sp>
    </p:spTree>
    <p:extLst>
      <p:ext uri="{BB962C8B-B14F-4D97-AF65-F5344CB8AC3E}">
        <p14:creationId xmlns:p14="http://schemas.microsoft.com/office/powerpoint/2010/main" val="165909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e Sending">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EBD1EA09-A061-8042-8E98-4691F5531C55}"/>
              </a:ext>
            </a:extLst>
          </p:cNvPr>
          <p:cNvSpPr>
            <a:spLocks noGrp="1"/>
          </p:cNvSpPr>
          <p:nvPr>
            <p:ph type="dt" sz="half" idx="19"/>
          </p:nvPr>
        </p:nvSpPr>
        <p:spPr/>
        <p:txBody>
          <a:bodyPr/>
          <a:lstStyle>
            <a:lvl1pPr>
              <a:defRPr/>
            </a:lvl1pPr>
          </a:lstStyle>
          <a:p>
            <a:pPr>
              <a:defRPr/>
            </a:pPr>
            <a:fld id="{8D38678A-9556-0D48-AE3E-D0AA2C8B068E}" type="datetimeFigureOut">
              <a:rPr lang="en-US"/>
              <a:pPr>
                <a:defRPr/>
              </a:pPr>
              <a:t>1/12/23</a:t>
            </a:fld>
            <a:endParaRPr lang="en-US" dirty="0"/>
          </a:p>
        </p:txBody>
      </p:sp>
      <p:sp>
        <p:nvSpPr>
          <p:cNvPr id="7" name="Footer Placeholder 4">
            <a:extLst>
              <a:ext uri="{FF2B5EF4-FFF2-40B4-BE49-F238E27FC236}">
                <a16:creationId xmlns:a16="http://schemas.microsoft.com/office/drawing/2014/main" id="{A233D872-2877-E04F-A574-CFDE01B900AA}"/>
              </a:ext>
            </a:extLst>
          </p:cNvPr>
          <p:cNvSpPr>
            <a:spLocks noGrp="1"/>
          </p:cNvSpPr>
          <p:nvPr>
            <p:ph type="ftr" sz="quarter" idx="20"/>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5C74F5EF-BC0A-5B4A-AFE0-94CF27BA6ACB}"/>
              </a:ext>
            </a:extLst>
          </p:cNvPr>
          <p:cNvSpPr>
            <a:spLocks noGrp="1"/>
          </p:cNvSpPr>
          <p:nvPr>
            <p:ph type="sldNum" sz="quarter" idx="21"/>
          </p:nvPr>
        </p:nvSpPr>
        <p:spPr/>
        <p:txBody>
          <a:bodyPr/>
          <a:lstStyle>
            <a:lvl1pPr>
              <a:defRPr/>
            </a:lvl1pPr>
          </a:lstStyle>
          <a:p>
            <a:pPr>
              <a:defRPr/>
            </a:pPr>
            <a:fld id="{94FEBE8A-D7D6-5847-AACF-C330DF3AA0BB}" type="slidenum">
              <a:rPr lang="en-US"/>
              <a:pPr>
                <a:defRPr/>
              </a:pPr>
              <a:t>‹#›</a:t>
            </a:fld>
            <a:endParaRPr lang="en-US" dirty="0"/>
          </a:p>
        </p:txBody>
      </p:sp>
      <p:sp>
        <p:nvSpPr>
          <p:cNvPr id="5" name="Subtitle 2">
            <a:extLst>
              <a:ext uri="{FF2B5EF4-FFF2-40B4-BE49-F238E27FC236}">
                <a16:creationId xmlns:a16="http://schemas.microsoft.com/office/drawing/2014/main" id="{C07F65C2-47D8-0F22-7D71-F3CF57B617F2}"/>
              </a:ext>
            </a:extLst>
          </p:cNvPr>
          <p:cNvSpPr>
            <a:spLocks noGrp="1"/>
          </p:cNvSpPr>
          <p:nvPr>
            <p:ph type="subTitle" idx="1"/>
          </p:nvPr>
        </p:nvSpPr>
        <p:spPr>
          <a:xfrm>
            <a:off x="1161864" y="1988845"/>
            <a:ext cx="6758508" cy="2232397"/>
          </a:xfrm>
        </p:spPr>
        <p:txBody>
          <a:bodyPr>
            <a:noAutofit/>
          </a:bodyPr>
          <a:lstStyle>
            <a:lvl1pPr marL="0" indent="0" algn="l">
              <a:lnSpc>
                <a:spcPct val="100000"/>
              </a:lnSpc>
              <a:buNone/>
              <a:defRPr sz="2400" b="0" i="0" u="none">
                <a:solidFill>
                  <a:schemeClr val="tx1"/>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endParaRPr lang="en-US" dirty="0"/>
          </a:p>
        </p:txBody>
      </p:sp>
    </p:spTree>
    <p:extLst>
      <p:ext uri="{BB962C8B-B14F-4D97-AF65-F5344CB8AC3E}">
        <p14:creationId xmlns:p14="http://schemas.microsoft.com/office/powerpoint/2010/main" val="1624133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1443794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1711193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13223240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2228027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1563153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441885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656602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1875402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3800433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le line headin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1680524" y="1916832"/>
            <a:ext cx="6263934" cy="849456"/>
          </a:xfrm>
        </p:spPr>
        <p:txBody>
          <a:bodyPr>
            <a:noAutofit/>
          </a:bodyPr>
          <a:lstStyle>
            <a:lvl1pPr marL="0" indent="0" algn="ctr">
              <a:buNone/>
              <a:defRPr sz="4500" b="1" i="0"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FF532A4C-3A38-6649-97E8-460F25818DDB}"/>
              </a:ext>
            </a:extLst>
          </p:cNvPr>
          <p:cNvSpPr>
            <a:spLocks noGrp="1"/>
          </p:cNvSpPr>
          <p:nvPr>
            <p:ph type="dt" sz="half" idx="10"/>
          </p:nvPr>
        </p:nvSpPr>
        <p:spPr/>
        <p:txBody>
          <a:bodyPr/>
          <a:lstStyle>
            <a:lvl1pPr>
              <a:defRPr/>
            </a:lvl1pPr>
          </a:lstStyle>
          <a:p>
            <a:pPr>
              <a:defRPr/>
            </a:pPr>
            <a:fld id="{2938A709-AF89-CD42-B7E3-0D3118FA8801}" type="datetimeFigureOut">
              <a:rPr lang="en-US"/>
              <a:pPr>
                <a:defRPr/>
              </a:pPr>
              <a:t>1/12/23</a:t>
            </a:fld>
            <a:endParaRPr lang="en-US" dirty="0"/>
          </a:p>
        </p:txBody>
      </p:sp>
      <p:sp>
        <p:nvSpPr>
          <p:cNvPr id="5" name="Footer Placeholder 4">
            <a:extLst>
              <a:ext uri="{FF2B5EF4-FFF2-40B4-BE49-F238E27FC236}">
                <a16:creationId xmlns:a16="http://schemas.microsoft.com/office/drawing/2014/main" id="{3A816B79-535D-624B-B456-278AE2AF62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A8E4E39-87A6-4147-90FB-3F8D8880EF31}"/>
              </a:ext>
            </a:extLst>
          </p:cNvPr>
          <p:cNvSpPr>
            <a:spLocks noGrp="1"/>
          </p:cNvSpPr>
          <p:nvPr>
            <p:ph type="sldNum" sz="quarter" idx="12"/>
          </p:nvPr>
        </p:nvSpPr>
        <p:spPr/>
        <p:txBody>
          <a:bodyPr/>
          <a:lstStyle>
            <a:lvl1pPr>
              <a:defRPr/>
            </a:lvl1pPr>
          </a:lstStyle>
          <a:p>
            <a:pPr>
              <a:defRPr/>
            </a:pPr>
            <a:fld id="{999717C7-7A09-E347-9D7E-285245CD913E}" type="slidenum">
              <a:rPr lang="en-US"/>
              <a:pPr>
                <a:defRPr/>
              </a:pPr>
              <a:t>‹#›</a:t>
            </a:fld>
            <a:endParaRPr lang="en-US" dirty="0"/>
          </a:p>
        </p:txBody>
      </p:sp>
    </p:spTree>
    <p:extLst>
      <p:ext uri="{BB962C8B-B14F-4D97-AF65-F5344CB8AC3E}">
        <p14:creationId xmlns:p14="http://schemas.microsoft.com/office/powerpoint/2010/main" val="2338831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28306755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5473860C-36CA-114A-AF65-15B434DC3BC6}" type="datetimeFigureOut">
              <a:rPr lang="en-US" smtClean="0"/>
              <a:pPr>
                <a:defRPr/>
              </a:pPr>
              <a:t>1/12/23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1754679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1127022" y="2181562"/>
            <a:ext cx="7495428" cy="1247443"/>
          </a:xfrm>
        </p:spPr>
        <p:txBody>
          <a:bodyPr anchor="b">
            <a:noAutofit/>
          </a:bodyPr>
          <a:lstStyle>
            <a:lvl1pPr algn="ctr">
              <a:defRPr sz="4500" b="1" i="0">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1171301" y="1346275"/>
            <a:ext cx="6858000" cy="835074"/>
          </a:xfrm>
        </p:spPr>
        <p:txBody>
          <a:bodyPr>
            <a:normAutofit/>
          </a:bodyPr>
          <a:lstStyle>
            <a:lvl1pPr marL="0" indent="0" algn="ctr">
              <a:buNone/>
              <a:defRPr sz="3000" b="0" i="0">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16" name="Text Placeholder 15">
            <a:extLst>
              <a:ext uri="{FF2B5EF4-FFF2-40B4-BE49-F238E27FC236}">
                <a16:creationId xmlns:a16="http://schemas.microsoft.com/office/drawing/2014/main" id="{E7752B1E-197B-B04B-84D6-1337D1B7A6D3}"/>
              </a:ext>
            </a:extLst>
          </p:cNvPr>
          <p:cNvSpPr>
            <a:spLocks noGrp="1"/>
          </p:cNvSpPr>
          <p:nvPr>
            <p:ph type="body" sz="quarter" idx="13"/>
          </p:nvPr>
        </p:nvSpPr>
        <p:spPr>
          <a:xfrm>
            <a:off x="1655679" y="3645029"/>
            <a:ext cx="6210689" cy="719137"/>
          </a:xfrm>
        </p:spPr>
        <p:txBody>
          <a:bodyPr>
            <a:noAutofit/>
          </a:bodyPr>
          <a:lstStyle>
            <a:lvl1pPr marL="0" indent="0">
              <a:buNone/>
              <a:defRPr sz="3600" b="0" i="0">
                <a:latin typeface="Times New Roman" panose="02020603050405020304" pitchFamily="18" charset="0"/>
                <a:cs typeface="Times New Roman" panose="02020603050405020304" pitchFamily="18" charset="0"/>
              </a:defRPr>
            </a:lvl1pPr>
          </a:lstStyle>
          <a:p>
            <a:pPr lvl="0"/>
            <a:r>
              <a:rPr lang="en-GB" dirty="0"/>
              <a:t>Click to edit Master text styles</a:t>
            </a:r>
          </a:p>
        </p:txBody>
      </p:sp>
      <p:sp>
        <p:nvSpPr>
          <p:cNvPr id="5" name="Date Placeholder 3">
            <a:extLst>
              <a:ext uri="{FF2B5EF4-FFF2-40B4-BE49-F238E27FC236}">
                <a16:creationId xmlns:a16="http://schemas.microsoft.com/office/drawing/2014/main" id="{92B67C48-6650-B44A-AD8C-20A93DC29C8E}"/>
              </a:ext>
            </a:extLst>
          </p:cNvPr>
          <p:cNvSpPr>
            <a:spLocks noGrp="1"/>
          </p:cNvSpPr>
          <p:nvPr>
            <p:ph type="dt" sz="half" idx="14"/>
          </p:nvPr>
        </p:nvSpPr>
        <p:spPr/>
        <p:txBody>
          <a:bodyPr/>
          <a:lstStyle>
            <a:lvl1pPr>
              <a:defRPr/>
            </a:lvl1pPr>
          </a:lstStyle>
          <a:p>
            <a:pPr>
              <a:defRPr/>
            </a:pPr>
            <a:fld id="{7C6BD67B-BBF1-DC4D-BF05-98D695052BD1}" type="datetimeFigureOut">
              <a:rPr lang="en-US"/>
              <a:pPr>
                <a:defRPr/>
              </a:pPr>
              <a:t>1/12/23</a:t>
            </a:fld>
            <a:endParaRPr lang="en-US" dirty="0"/>
          </a:p>
        </p:txBody>
      </p:sp>
      <p:sp>
        <p:nvSpPr>
          <p:cNvPr id="6" name="Footer Placeholder 4">
            <a:extLst>
              <a:ext uri="{FF2B5EF4-FFF2-40B4-BE49-F238E27FC236}">
                <a16:creationId xmlns:a16="http://schemas.microsoft.com/office/drawing/2014/main" id="{1EC45779-2F16-9047-AAD0-4B08E818E062}"/>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3E0D35F-64F9-A64C-A435-0663C312F990}"/>
              </a:ext>
            </a:extLst>
          </p:cNvPr>
          <p:cNvSpPr>
            <a:spLocks noGrp="1"/>
          </p:cNvSpPr>
          <p:nvPr>
            <p:ph type="sldNum" sz="quarter" idx="16"/>
          </p:nvPr>
        </p:nvSpPr>
        <p:spPr/>
        <p:txBody>
          <a:bodyPr/>
          <a:lstStyle>
            <a:lvl1pPr>
              <a:defRPr/>
            </a:lvl1pPr>
          </a:lstStyle>
          <a:p>
            <a:pPr>
              <a:defRPr/>
            </a:pPr>
            <a:fld id="{B9B7795A-7AB0-264F-8837-E8371EF33071}" type="slidenum">
              <a:rPr lang="en-US"/>
              <a:pPr>
                <a:defRPr/>
              </a:pPr>
              <a:t>‹#›</a:t>
            </a:fld>
            <a:endParaRPr lang="en-US" dirty="0"/>
          </a:p>
        </p:txBody>
      </p:sp>
    </p:spTree>
    <p:extLst>
      <p:ext uri="{BB962C8B-B14F-4D97-AF65-F5344CB8AC3E}">
        <p14:creationId xmlns:p14="http://schemas.microsoft.com/office/powerpoint/2010/main" val="1997559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ingle line headin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1680524" y="1916832"/>
            <a:ext cx="6263934" cy="849456"/>
          </a:xfrm>
        </p:spPr>
        <p:txBody>
          <a:bodyPr>
            <a:noAutofit/>
          </a:bodyPr>
          <a:lstStyle>
            <a:lvl1pPr marL="0" indent="0" algn="ctr">
              <a:buNone/>
              <a:defRPr sz="4500" b="1" i="0"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FF532A4C-3A38-6649-97E8-460F25818DDB}"/>
              </a:ext>
            </a:extLst>
          </p:cNvPr>
          <p:cNvSpPr>
            <a:spLocks noGrp="1"/>
          </p:cNvSpPr>
          <p:nvPr>
            <p:ph type="dt" sz="half" idx="10"/>
          </p:nvPr>
        </p:nvSpPr>
        <p:spPr/>
        <p:txBody>
          <a:bodyPr/>
          <a:lstStyle>
            <a:lvl1pPr>
              <a:defRPr/>
            </a:lvl1pPr>
          </a:lstStyle>
          <a:p>
            <a:pPr>
              <a:defRPr/>
            </a:pPr>
            <a:fld id="{2938A709-AF89-CD42-B7E3-0D3118FA8801}" type="datetimeFigureOut">
              <a:rPr lang="en-US"/>
              <a:pPr>
                <a:defRPr/>
              </a:pPr>
              <a:t>1/12/23</a:t>
            </a:fld>
            <a:endParaRPr lang="en-US" dirty="0"/>
          </a:p>
        </p:txBody>
      </p:sp>
      <p:sp>
        <p:nvSpPr>
          <p:cNvPr id="5" name="Footer Placeholder 4">
            <a:extLst>
              <a:ext uri="{FF2B5EF4-FFF2-40B4-BE49-F238E27FC236}">
                <a16:creationId xmlns:a16="http://schemas.microsoft.com/office/drawing/2014/main" id="{3A816B79-535D-624B-B456-278AE2AF62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A8E4E39-87A6-4147-90FB-3F8D8880EF31}"/>
              </a:ext>
            </a:extLst>
          </p:cNvPr>
          <p:cNvSpPr>
            <a:spLocks noGrp="1"/>
          </p:cNvSpPr>
          <p:nvPr>
            <p:ph type="sldNum" sz="quarter" idx="12"/>
          </p:nvPr>
        </p:nvSpPr>
        <p:spPr/>
        <p:txBody>
          <a:bodyPr/>
          <a:lstStyle>
            <a:lvl1pPr>
              <a:defRPr/>
            </a:lvl1pPr>
          </a:lstStyle>
          <a:p>
            <a:pPr>
              <a:defRPr/>
            </a:pPr>
            <a:fld id="{999717C7-7A09-E347-9D7E-285245CD913E}" type="slidenum">
              <a:rPr lang="en-US"/>
              <a:pPr>
                <a:defRPr/>
              </a:pPr>
              <a:t>‹#›</a:t>
            </a:fld>
            <a:endParaRPr lang="en-US" dirty="0"/>
          </a:p>
        </p:txBody>
      </p:sp>
    </p:spTree>
    <p:extLst>
      <p:ext uri="{BB962C8B-B14F-4D97-AF65-F5344CB8AC3E}">
        <p14:creationId xmlns:p14="http://schemas.microsoft.com/office/powerpoint/2010/main" val="1239549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Leader Reader Congreg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2142492" y="2924940"/>
            <a:ext cx="5291826" cy="912813"/>
          </a:xfrm>
        </p:spPr>
        <p:txBody>
          <a:bodyPr tIns="72000" bIns="432000" anchor="b">
            <a:noAutofit/>
          </a:bodyPr>
          <a:lstStyle>
            <a:lvl1pPr algn="l">
              <a:lnSpc>
                <a:spcPct val="100000"/>
              </a:lnSpc>
              <a:defRPr sz="2400" b="1" i="0">
                <a:solidFill>
                  <a:schemeClr val="tx1"/>
                </a:solidFill>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2142492" y="1844680"/>
            <a:ext cx="5291826" cy="912813"/>
          </a:xfrm>
        </p:spPr>
        <p:txBody>
          <a:bodyPr>
            <a:noAutofit/>
          </a:bodyPr>
          <a:lstStyle>
            <a:lvl1pPr marL="0" indent="0" algn="l">
              <a:lnSpc>
                <a:spcPct val="100000"/>
              </a:lnSpc>
              <a:buNone/>
              <a:defRPr sz="2400" b="0" i="0" u="none">
                <a:solidFill>
                  <a:schemeClr val="tx1"/>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8" name="Text Placeholder 7">
            <a:extLst>
              <a:ext uri="{FF2B5EF4-FFF2-40B4-BE49-F238E27FC236}">
                <a16:creationId xmlns:a16="http://schemas.microsoft.com/office/drawing/2014/main" id="{B5D7E897-8001-4745-B8F1-D5CB130403D7}"/>
              </a:ext>
            </a:extLst>
          </p:cNvPr>
          <p:cNvSpPr>
            <a:spLocks noGrp="1"/>
          </p:cNvSpPr>
          <p:nvPr>
            <p:ph type="body" sz="quarter" idx="17" hasCustomPrompt="1"/>
          </p:nvPr>
        </p:nvSpPr>
        <p:spPr>
          <a:xfrm>
            <a:off x="1385888" y="1844680"/>
            <a:ext cx="647700" cy="912813"/>
          </a:xfrm>
        </p:spPr>
        <p:txBody>
          <a:bodyPr tIns="108000"/>
          <a:lstStyle>
            <a:lvl1pPr marL="0" indent="0">
              <a:buNone/>
              <a:defRPr sz="2400">
                <a:solidFill>
                  <a:srgbClr val="4D321B"/>
                </a:solidFill>
                <a:latin typeface="Times New Roman" panose="02020603050405020304" pitchFamily="18" charset="0"/>
                <a:cs typeface="Times New Roman" panose="02020603050405020304" pitchFamily="18" charset="0"/>
              </a:defRPr>
            </a:lvl1pPr>
          </a:lstStyle>
          <a:p>
            <a:pPr lvl="0"/>
            <a:r>
              <a:rPr lang="en-GB" dirty="0"/>
              <a:t>Edit</a:t>
            </a:r>
          </a:p>
        </p:txBody>
      </p:sp>
      <p:sp>
        <p:nvSpPr>
          <p:cNvPr id="9" name="Text Placeholder 7">
            <a:extLst>
              <a:ext uri="{FF2B5EF4-FFF2-40B4-BE49-F238E27FC236}">
                <a16:creationId xmlns:a16="http://schemas.microsoft.com/office/drawing/2014/main" id="{B50C0CB4-5E6E-174E-8E18-5F32CE96D1C5}"/>
              </a:ext>
            </a:extLst>
          </p:cNvPr>
          <p:cNvSpPr>
            <a:spLocks noGrp="1"/>
          </p:cNvSpPr>
          <p:nvPr>
            <p:ph type="body" sz="quarter" idx="18" hasCustomPrompt="1"/>
          </p:nvPr>
        </p:nvSpPr>
        <p:spPr>
          <a:xfrm>
            <a:off x="1385888" y="2924940"/>
            <a:ext cx="647700" cy="912813"/>
          </a:xfrm>
        </p:spPr>
        <p:txBody>
          <a:bodyPr/>
          <a:lstStyle>
            <a:lvl1pPr marL="0" indent="0">
              <a:buNone/>
              <a:defRPr sz="2400">
                <a:solidFill>
                  <a:srgbClr val="4D321B"/>
                </a:solidFill>
                <a:latin typeface="Times New Roman" panose="02020603050405020304" pitchFamily="18" charset="0"/>
                <a:cs typeface="Times New Roman" panose="02020603050405020304" pitchFamily="18" charset="0"/>
              </a:defRPr>
            </a:lvl1pPr>
          </a:lstStyle>
          <a:p>
            <a:pPr lvl="0"/>
            <a:r>
              <a:rPr lang="en-GB" dirty="0"/>
              <a:t>Edit</a:t>
            </a:r>
          </a:p>
        </p:txBody>
      </p:sp>
      <p:sp>
        <p:nvSpPr>
          <p:cNvPr id="6" name="Date Placeholder 3">
            <a:extLst>
              <a:ext uri="{FF2B5EF4-FFF2-40B4-BE49-F238E27FC236}">
                <a16:creationId xmlns:a16="http://schemas.microsoft.com/office/drawing/2014/main" id="{EBD1EA09-A061-8042-8E98-4691F5531C55}"/>
              </a:ext>
            </a:extLst>
          </p:cNvPr>
          <p:cNvSpPr>
            <a:spLocks noGrp="1"/>
          </p:cNvSpPr>
          <p:nvPr>
            <p:ph type="dt" sz="half" idx="19"/>
          </p:nvPr>
        </p:nvSpPr>
        <p:spPr/>
        <p:txBody>
          <a:bodyPr/>
          <a:lstStyle>
            <a:lvl1pPr>
              <a:defRPr/>
            </a:lvl1pPr>
          </a:lstStyle>
          <a:p>
            <a:pPr>
              <a:defRPr/>
            </a:pPr>
            <a:fld id="{8D38678A-9556-0D48-AE3E-D0AA2C8B068E}" type="datetimeFigureOut">
              <a:rPr lang="en-US"/>
              <a:pPr>
                <a:defRPr/>
              </a:pPr>
              <a:t>1/12/23</a:t>
            </a:fld>
            <a:endParaRPr lang="en-US" dirty="0"/>
          </a:p>
        </p:txBody>
      </p:sp>
      <p:sp>
        <p:nvSpPr>
          <p:cNvPr id="7" name="Footer Placeholder 4">
            <a:extLst>
              <a:ext uri="{FF2B5EF4-FFF2-40B4-BE49-F238E27FC236}">
                <a16:creationId xmlns:a16="http://schemas.microsoft.com/office/drawing/2014/main" id="{A233D872-2877-E04F-A574-CFDE01B900AA}"/>
              </a:ext>
            </a:extLst>
          </p:cNvPr>
          <p:cNvSpPr>
            <a:spLocks noGrp="1"/>
          </p:cNvSpPr>
          <p:nvPr>
            <p:ph type="ftr" sz="quarter" idx="20"/>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5C74F5EF-BC0A-5B4A-AFE0-94CF27BA6ACB}"/>
              </a:ext>
            </a:extLst>
          </p:cNvPr>
          <p:cNvSpPr>
            <a:spLocks noGrp="1"/>
          </p:cNvSpPr>
          <p:nvPr>
            <p:ph type="sldNum" sz="quarter" idx="21"/>
          </p:nvPr>
        </p:nvSpPr>
        <p:spPr/>
        <p:txBody>
          <a:bodyPr/>
          <a:lstStyle>
            <a:lvl1pPr>
              <a:defRPr/>
            </a:lvl1pPr>
          </a:lstStyle>
          <a:p>
            <a:pPr>
              <a:defRPr/>
            </a:pPr>
            <a:fld id="{94FEBE8A-D7D6-5847-AACF-C330DF3AA0BB}" type="slidenum">
              <a:rPr lang="en-US"/>
              <a:pPr>
                <a:defRPr/>
              </a:pPr>
              <a:t>‹#›</a:t>
            </a:fld>
            <a:endParaRPr lang="en-US" dirty="0"/>
          </a:p>
        </p:txBody>
      </p:sp>
    </p:spTree>
    <p:extLst>
      <p:ext uri="{BB962C8B-B14F-4D97-AF65-F5344CB8AC3E}">
        <p14:creationId xmlns:p14="http://schemas.microsoft.com/office/powerpoint/2010/main" val="12136067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Leader">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EBD1EA09-A061-8042-8E98-4691F5531C55}"/>
              </a:ext>
            </a:extLst>
          </p:cNvPr>
          <p:cNvSpPr>
            <a:spLocks noGrp="1"/>
          </p:cNvSpPr>
          <p:nvPr>
            <p:ph type="dt" sz="half" idx="19"/>
          </p:nvPr>
        </p:nvSpPr>
        <p:spPr/>
        <p:txBody>
          <a:bodyPr/>
          <a:lstStyle>
            <a:lvl1pPr>
              <a:defRPr/>
            </a:lvl1pPr>
          </a:lstStyle>
          <a:p>
            <a:pPr>
              <a:defRPr/>
            </a:pPr>
            <a:fld id="{8D38678A-9556-0D48-AE3E-D0AA2C8B068E}" type="datetimeFigureOut">
              <a:rPr lang="en-US"/>
              <a:pPr>
                <a:defRPr/>
              </a:pPr>
              <a:t>1/12/23</a:t>
            </a:fld>
            <a:endParaRPr lang="en-US" dirty="0"/>
          </a:p>
        </p:txBody>
      </p:sp>
      <p:sp>
        <p:nvSpPr>
          <p:cNvPr id="7" name="Footer Placeholder 4">
            <a:extLst>
              <a:ext uri="{FF2B5EF4-FFF2-40B4-BE49-F238E27FC236}">
                <a16:creationId xmlns:a16="http://schemas.microsoft.com/office/drawing/2014/main" id="{A233D872-2877-E04F-A574-CFDE01B900AA}"/>
              </a:ext>
            </a:extLst>
          </p:cNvPr>
          <p:cNvSpPr>
            <a:spLocks noGrp="1"/>
          </p:cNvSpPr>
          <p:nvPr>
            <p:ph type="ftr" sz="quarter" idx="20"/>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5C74F5EF-BC0A-5B4A-AFE0-94CF27BA6ACB}"/>
              </a:ext>
            </a:extLst>
          </p:cNvPr>
          <p:cNvSpPr>
            <a:spLocks noGrp="1"/>
          </p:cNvSpPr>
          <p:nvPr>
            <p:ph type="sldNum" sz="quarter" idx="21"/>
          </p:nvPr>
        </p:nvSpPr>
        <p:spPr/>
        <p:txBody>
          <a:bodyPr/>
          <a:lstStyle>
            <a:lvl1pPr>
              <a:defRPr/>
            </a:lvl1pPr>
          </a:lstStyle>
          <a:p>
            <a:pPr>
              <a:defRPr/>
            </a:pPr>
            <a:fld id="{94FEBE8A-D7D6-5847-AACF-C330DF3AA0BB}" type="slidenum">
              <a:rPr lang="en-US"/>
              <a:pPr>
                <a:defRPr/>
              </a:pPr>
              <a:t>‹#›</a:t>
            </a:fld>
            <a:endParaRPr lang="en-US" dirty="0"/>
          </a:p>
        </p:txBody>
      </p:sp>
      <p:sp>
        <p:nvSpPr>
          <p:cNvPr id="4" name="Title 1">
            <a:extLst>
              <a:ext uri="{FF2B5EF4-FFF2-40B4-BE49-F238E27FC236}">
                <a16:creationId xmlns:a16="http://schemas.microsoft.com/office/drawing/2014/main" id="{385F25BA-84A1-47E6-2664-B5FE4704467E}"/>
              </a:ext>
            </a:extLst>
          </p:cNvPr>
          <p:cNvSpPr>
            <a:spLocks noGrp="1"/>
          </p:cNvSpPr>
          <p:nvPr>
            <p:ph type="ctrTitle"/>
          </p:nvPr>
        </p:nvSpPr>
        <p:spPr>
          <a:xfrm>
            <a:off x="2142492" y="3092254"/>
            <a:ext cx="5291826" cy="912813"/>
          </a:xfrm>
        </p:spPr>
        <p:txBody>
          <a:bodyPr tIns="72000" bIns="432000" anchor="b">
            <a:noAutofit/>
          </a:bodyPr>
          <a:lstStyle>
            <a:lvl1pPr algn="l">
              <a:lnSpc>
                <a:spcPct val="100000"/>
              </a:lnSpc>
              <a:defRPr sz="2400" b="0" i="0">
                <a:solidFill>
                  <a:schemeClr val="tx1"/>
                </a:solidFill>
                <a:latin typeface="Times New Roman" panose="02020603050405020304" pitchFamily="18" charset="0"/>
                <a:cs typeface="Times New Roman" panose="02020603050405020304" pitchFamily="18" charset="0"/>
              </a:defRPr>
            </a:lvl1pPr>
          </a:lstStyle>
          <a:p>
            <a:endParaRPr lang="en-US" dirty="0"/>
          </a:p>
        </p:txBody>
      </p:sp>
      <p:sp>
        <p:nvSpPr>
          <p:cNvPr id="5" name="Subtitle 2">
            <a:extLst>
              <a:ext uri="{FF2B5EF4-FFF2-40B4-BE49-F238E27FC236}">
                <a16:creationId xmlns:a16="http://schemas.microsoft.com/office/drawing/2014/main" id="{C07F65C2-47D8-0F22-7D71-F3CF57B617F2}"/>
              </a:ext>
            </a:extLst>
          </p:cNvPr>
          <p:cNvSpPr>
            <a:spLocks noGrp="1"/>
          </p:cNvSpPr>
          <p:nvPr>
            <p:ph type="subTitle" idx="1"/>
          </p:nvPr>
        </p:nvSpPr>
        <p:spPr>
          <a:xfrm>
            <a:off x="2142492" y="1844680"/>
            <a:ext cx="5291826" cy="912813"/>
          </a:xfrm>
        </p:spPr>
        <p:txBody>
          <a:bodyPr>
            <a:noAutofit/>
          </a:bodyPr>
          <a:lstStyle>
            <a:lvl1pPr marL="0" indent="0" algn="l">
              <a:lnSpc>
                <a:spcPct val="100000"/>
              </a:lnSpc>
              <a:buNone/>
              <a:defRPr sz="2400" b="0" i="0" u="none">
                <a:solidFill>
                  <a:schemeClr val="tx1"/>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endParaRPr lang="en-US" dirty="0"/>
          </a:p>
        </p:txBody>
      </p:sp>
      <p:sp>
        <p:nvSpPr>
          <p:cNvPr id="11" name="Text Placeholder 7">
            <a:extLst>
              <a:ext uri="{FF2B5EF4-FFF2-40B4-BE49-F238E27FC236}">
                <a16:creationId xmlns:a16="http://schemas.microsoft.com/office/drawing/2014/main" id="{7D29C73C-A72D-89D7-C3B2-A273C2838AAF}"/>
              </a:ext>
            </a:extLst>
          </p:cNvPr>
          <p:cNvSpPr>
            <a:spLocks noGrp="1"/>
          </p:cNvSpPr>
          <p:nvPr>
            <p:ph type="body" sz="quarter" idx="17" hasCustomPrompt="1"/>
          </p:nvPr>
        </p:nvSpPr>
        <p:spPr>
          <a:xfrm>
            <a:off x="1385888" y="1844680"/>
            <a:ext cx="647700" cy="912813"/>
          </a:xfrm>
        </p:spPr>
        <p:txBody>
          <a:bodyPr tIns="108000"/>
          <a:lstStyle>
            <a:lvl1pPr marL="0" indent="0">
              <a:buNone/>
              <a:defRPr sz="2400">
                <a:solidFill>
                  <a:srgbClr val="4D321B"/>
                </a:solidFill>
                <a:latin typeface="Times New Roman" panose="02020603050405020304" pitchFamily="18" charset="0"/>
                <a:cs typeface="Times New Roman" panose="02020603050405020304" pitchFamily="18" charset="0"/>
              </a:defRPr>
            </a:lvl1pPr>
          </a:lstStyle>
          <a:p>
            <a:pPr lvl="0"/>
            <a:r>
              <a:rPr lang="en-GB" dirty="0"/>
              <a:t>Edit</a:t>
            </a:r>
          </a:p>
        </p:txBody>
      </p:sp>
    </p:spTree>
    <p:extLst>
      <p:ext uri="{BB962C8B-B14F-4D97-AF65-F5344CB8AC3E}">
        <p14:creationId xmlns:p14="http://schemas.microsoft.com/office/powerpoint/2010/main" val="33417136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Underlined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1127022" y="2181562"/>
            <a:ext cx="6858000" cy="1247443"/>
          </a:xfrm>
        </p:spPr>
        <p:txBody>
          <a:bodyPr anchor="b">
            <a:normAutofit/>
          </a:bodyPr>
          <a:lstStyle>
            <a:lvl1pPr algn="ctr">
              <a:defRPr sz="3375" b="1" i="0">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1127022" y="1340768"/>
            <a:ext cx="6858000" cy="835074"/>
          </a:xfrm>
        </p:spPr>
        <p:txBody>
          <a:bodyPr>
            <a:normAutofit/>
          </a:bodyPr>
          <a:lstStyle>
            <a:lvl1pPr marL="0" indent="0" algn="ctr">
              <a:buNone/>
              <a:defRPr sz="3375" b="1" i="0" u="sng">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16" name="Text Placeholder 15">
            <a:extLst>
              <a:ext uri="{FF2B5EF4-FFF2-40B4-BE49-F238E27FC236}">
                <a16:creationId xmlns:a16="http://schemas.microsoft.com/office/drawing/2014/main" id="{E7752B1E-197B-B04B-84D6-1337D1B7A6D3}"/>
              </a:ext>
            </a:extLst>
          </p:cNvPr>
          <p:cNvSpPr>
            <a:spLocks noGrp="1"/>
          </p:cNvSpPr>
          <p:nvPr>
            <p:ph type="body" sz="quarter" idx="13"/>
          </p:nvPr>
        </p:nvSpPr>
        <p:spPr>
          <a:xfrm>
            <a:off x="3109415" y="3645029"/>
            <a:ext cx="2893219" cy="719137"/>
          </a:xfrm>
        </p:spPr>
        <p:txBody>
          <a:bodyPr>
            <a:noAutofit/>
          </a:bodyPr>
          <a:lstStyle>
            <a:lvl1pPr marL="0" indent="0">
              <a:buNone/>
              <a:defRPr sz="2700" b="0" i="0">
                <a:latin typeface="Times New Roman" panose="02020603050405020304" pitchFamily="18" charset="0"/>
                <a:cs typeface="Times New Roman" panose="02020603050405020304" pitchFamily="18" charset="0"/>
              </a:defRPr>
            </a:lvl1pPr>
          </a:lstStyle>
          <a:p>
            <a:pPr lvl="0"/>
            <a:r>
              <a:rPr lang="en-GB" dirty="0"/>
              <a:t>Click to edit Master text styles</a:t>
            </a:r>
          </a:p>
        </p:txBody>
      </p:sp>
      <p:sp>
        <p:nvSpPr>
          <p:cNvPr id="5" name="Date Placeholder 3">
            <a:extLst>
              <a:ext uri="{FF2B5EF4-FFF2-40B4-BE49-F238E27FC236}">
                <a16:creationId xmlns:a16="http://schemas.microsoft.com/office/drawing/2014/main" id="{A86B264C-300F-B54F-9BC1-E13AF78A1675}"/>
              </a:ext>
            </a:extLst>
          </p:cNvPr>
          <p:cNvSpPr>
            <a:spLocks noGrp="1"/>
          </p:cNvSpPr>
          <p:nvPr>
            <p:ph type="dt" sz="half" idx="14"/>
          </p:nvPr>
        </p:nvSpPr>
        <p:spPr/>
        <p:txBody>
          <a:bodyPr/>
          <a:lstStyle>
            <a:lvl1pPr>
              <a:defRPr/>
            </a:lvl1pPr>
          </a:lstStyle>
          <a:p>
            <a:pPr>
              <a:defRPr/>
            </a:pPr>
            <a:fld id="{A5559383-65D2-A74B-939C-363EF9E4BDBA}" type="datetimeFigureOut">
              <a:rPr lang="en-US"/>
              <a:pPr>
                <a:defRPr/>
              </a:pPr>
              <a:t>1/12/23</a:t>
            </a:fld>
            <a:endParaRPr lang="en-US" dirty="0"/>
          </a:p>
        </p:txBody>
      </p:sp>
      <p:sp>
        <p:nvSpPr>
          <p:cNvPr id="6" name="Footer Placeholder 4">
            <a:extLst>
              <a:ext uri="{FF2B5EF4-FFF2-40B4-BE49-F238E27FC236}">
                <a16:creationId xmlns:a16="http://schemas.microsoft.com/office/drawing/2014/main" id="{BC76BD88-EB7D-7D4E-B903-0847F56F5994}"/>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A06E4C1-C834-EC4D-86CE-7D21EAC3DAD7}"/>
              </a:ext>
            </a:extLst>
          </p:cNvPr>
          <p:cNvSpPr>
            <a:spLocks noGrp="1"/>
          </p:cNvSpPr>
          <p:nvPr>
            <p:ph type="sldNum" sz="quarter" idx="16"/>
          </p:nvPr>
        </p:nvSpPr>
        <p:spPr/>
        <p:txBody>
          <a:bodyPr/>
          <a:lstStyle>
            <a:lvl1pPr>
              <a:defRPr/>
            </a:lvl1pPr>
          </a:lstStyle>
          <a:p>
            <a:pPr>
              <a:defRPr/>
            </a:pPr>
            <a:fld id="{13E109FC-F0E8-1440-BCD3-18DBB46773C3}" type="slidenum">
              <a:rPr lang="en-US"/>
              <a:pPr>
                <a:defRPr/>
              </a:pPr>
              <a:t>‹#›</a:t>
            </a:fld>
            <a:endParaRPr lang="en-US" dirty="0"/>
          </a:p>
        </p:txBody>
      </p:sp>
    </p:spTree>
    <p:extLst>
      <p:ext uri="{BB962C8B-B14F-4D97-AF65-F5344CB8AC3E}">
        <p14:creationId xmlns:p14="http://schemas.microsoft.com/office/powerpoint/2010/main" val="7545026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ilenc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1657350" y="2708920"/>
            <a:ext cx="6263934" cy="849456"/>
          </a:xfrm>
        </p:spPr>
        <p:txBody>
          <a:bodyPr>
            <a:noAutofit/>
          </a:bodyPr>
          <a:lstStyle>
            <a:lvl1pPr marL="0" indent="0" algn="ctr">
              <a:buNone/>
              <a:defRPr sz="3600" b="1" i="1"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FF532A4C-3A38-6649-97E8-460F25818DDB}"/>
              </a:ext>
            </a:extLst>
          </p:cNvPr>
          <p:cNvSpPr>
            <a:spLocks noGrp="1"/>
          </p:cNvSpPr>
          <p:nvPr>
            <p:ph type="dt" sz="half" idx="10"/>
          </p:nvPr>
        </p:nvSpPr>
        <p:spPr/>
        <p:txBody>
          <a:bodyPr/>
          <a:lstStyle>
            <a:lvl1pPr>
              <a:defRPr/>
            </a:lvl1pPr>
          </a:lstStyle>
          <a:p>
            <a:pPr>
              <a:defRPr/>
            </a:pPr>
            <a:fld id="{2938A709-AF89-CD42-B7E3-0D3118FA8801}" type="datetimeFigureOut">
              <a:rPr lang="en-US"/>
              <a:pPr>
                <a:defRPr/>
              </a:pPr>
              <a:t>1/12/23</a:t>
            </a:fld>
            <a:endParaRPr lang="en-US" dirty="0"/>
          </a:p>
        </p:txBody>
      </p:sp>
      <p:sp>
        <p:nvSpPr>
          <p:cNvPr id="5" name="Footer Placeholder 4">
            <a:extLst>
              <a:ext uri="{FF2B5EF4-FFF2-40B4-BE49-F238E27FC236}">
                <a16:creationId xmlns:a16="http://schemas.microsoft.com/office/drawing/2014/main" id="{3A816B79-535D-624B-B456-278AE2AF62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A8E4E39-87A6-4147-90FB-3F8D8880EF31}"/>
              </a:ext>
            </a:extLst>
          </p:cNvPr>
          <p:cNvSpPr>
            <a:spLocks noGrp="1"/>
          </p:cNvSpPr>
          <p:nvPr>
            <p:ph type="sldNum" sz="quarter" idx="12"/>
          </p:nvPr>
        </p:nvSpPr>
        <p:spPr/>
        <p:txBody>
          <a:bodyPr/>
          <a:lstStyle>
            <a:lvl1pPr>
              <a:defRPr/>
            </a:lvl1pPr>
          </a:lstStyle>
          <a:p>
            <a:pPr>
              <a:defRPr/>
            </a:pPr>
            <a:fld id="{999717C7-7A09-E347-9D7E-285245CD913E}" type="slidenum">
              <a:rPr lang="en-US"/>
              <a:pPr>
                <a:defRPr/>
              </a:pPr>
              <a:t>‹#›</a:t>
            </a:fld>
            <a:endParaRPr lang="en-US" dirty="0"/>
          </a:p>
        </p:txBody>
      </p:sp>
    </p:spTree>
    <p:extLst>
      <p:ext uri="{BB962C8B-B14F-4D97-AF65-F5344CB8AC3E}">
        <p14:creationId xmlns:p14="http://schemas.microsoft.com/office/powerpoint/2010/main" val="22695149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ing and ver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2142492" y="2757626"/>
            <a:ext cx="5291826" cy="1247443"/>
          </a:xfrm>
        </p:spPr>
        <p:txBody>
          <a:bodyPr anchor="b">
            <a:normAutofit/>
          </a:bodyPr>
          <a:lstStyle>
            <a:lvl1pPr algn="ctr">
              <a:defRPr sz="2475" b="0" i="0">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2142492" y="1931472"/>
            <a:ext cx="5291826" cy="835074"/>
          </a:xfrm>
        </p:spPr>
        <p:txBody>
          <a:bodyPr>
            <a:noAutofit/>
          </a:bodyPr>
          <a:lstStyle>
            <a:lvl1pPr marL="0" indent="0" algn="ctr">
              <a:buNone/>
              <a:defRPr sz="3375" b="1" i="0"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AC0687C8-0AFC-C348-9424-78922A24CA8A}"/>
              </a:ext>
            </a:extLst>
          </p:cNvPr>
          <p:cNvSpPr>
            <a:spLocks noGrp="1"/>
          </p:cNvSpPr>
          <p:nvPr>
            <p:ph type="dt" sz="half" idx="10"/>
          </p:nvPr>
        </p:nvSpPr>
        <p:spPr/>
        <p:txBody>
          <a:bodyPr/>
          <a:lstStyle>
            <a:lvl1pPr>
              <a:defRPr/>
            </a:lvl1pPr>
          </a:lstStyle>
          <a:p>
            <a:pPr>
              <a:defRPr/>
            </a:pPr>
            <a:fld id="{0994B3C8-D0CF-A740-BFB3-0C0919CC9688}" type="datetimeFigureOut">
              <a:rPr lang="en-US"/>
              <a:pPr>
                <a:defRPr/>
              </a:pPr>
              <a:t>1/12/23</a:t>
            </a:fld>
            <a:endParaRPr lang="en-US" dirty="0"/>
          </a:p>
        </p:txBody>
      </p:sp>
      <p:sp>
        <p:nvSpPr>
          <p:cNvPr id="5" name="Footer Placeholder 4">
            <a:extLst>
              <a:ext uri="{FF2B5EF4-FFF2-40B4-BE49-F238E27FC236}">
                <a16:creationId xmlns:a16="http://schemas.microsoft.com/office/drawing/2014/main" id="{C6C794FE-B970-194D-96AA-87693EF005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9182B6-3F9A-034F-8819-8FE64FE7756C}"/>
              </a:ext>
            </a:extLst>
          </p:cNvPr>
          <p:cNvSpPr>
            <a:spLocks noGrp="1"/>
          </p:cNvSpPr>
          <p:nvPr>
            <p:ph type="sldNum" sz="quarter" idx="12"/>
          </p:nvPr>
        </p:nvSpPr>
        <p:spPr/>
        <p:txBody>
          <a:bodyPr/>
          <a:lstStyle>
            <a:lvl1pPr>
              <a:defRPr/>
            </a:lvl1pPr>
          </a:lstStyle>
          <a:p>
            <a:pPr>
              <a:defRPr/>
            </a:pPr>
            <a:fld id="{146C79EC-7AC8-E546-B0F1-9453D5716494}" type="slidenum">
              <a:rPr lang="en-US"/>
              <a:pPr>
                <a:defRPr/>
              </a:pPr>
              <a:t>‹#›</a:t>
            </a:fld>
            <a:endParaRPr lang="en-US" dirty="0"/>
          </a:p>
        </p:txBody>
      </p:sp>
    </p:spTree>
    <p:extLst>
      <p:ext uri="{BB962C8B-B14F-4D97-AF65-F5344CB8AC3E}">
        <p14:creationId xmlns:p14="http://schemas.microsoft.com/office/powerpoint/2010/main" val="68875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Instructions">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2142492" y="1931472"/>
            <a:ext cx="5291826" cy="835074"/>
          </a:xfrm>
        </p:spPr>
        <p:txBody>
          <a:bodyPr>
            <a:noAutofit/>
          </a:bodyPr>
          <a:lstStyle>
            <a:lvl1pPr marL="0" indent="0" algn="ctr">
              <a:buNone/>
              <a:defRPr sz="3375" b="1" i="1"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AC0687C8-0AFC-C348-9424-78922A24CA8A}"/>
              </a:ext>
            </a:extLst>
          </p:cNvPr>
          <p:cNvSpPr>
            <a:spLocks noGrp="1"/>
          </p:cNvSpPr>
          <p:nvPr>
            <p:ph type="dt" sz="half" idx="10"/>
          </p:nvPr>
        </p:nvSpPr>
        <p:spPr/>
        <p:txBody>
          <a:bodyPr/>
          <a:lstStyle>
            <a:lvl1pPr>
              <a:defRPr/>
            </a:lvl1pPr>
          </a:lstStyle>
          <a:p>
            <a:pPr>
              <a:defRPr/>
            </a:pPr>
            <a:fld id="{0994B3C8-D0CF-A740-BFB3-0C0919CC9688}" type="datetimeFigureOut">
              <a:rPr lang="en-US"/>
              <a:pPr>
                <a:defRPr/>
              </a:pPr>
              <a:t>1/12/23</a:t>
            </a:fld>
            <a:endParaRPr lang="en-US" dirty="0"/>
          </a:p>
        </p:txBody>
      </p:sp>
      <p:sp>
        <p:nvSpPr>
          <p:cNvPr id="5" name="Footer Placeholder 4">
            <a:extLst>
              <a:ext uri="{FF2B5EF4-FFF2-40B4-BE49-F238E27FC236}">
                <a16:creationId xmlns:a16="http://schemas.microsoft.com/office/drawing/2014/main" id="{C6C794FE-B970-194D-96AA-87693EF005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9182B6-3F9A-034F-8819-8FE64FE7756C}"/>
              </a:ext>
            </a:extLst>
          </p:cNvPr>
          <p:cNvSpPr>
            <a:spLocks noGrp="1"/>
          </p:cNvSpPr>
          <p:nvPr>
            <p:ph type="sldNum" sz="quarter" idx="12"/>
          </p:nvPr>
        </p:nvSpPr>
        <p:spPr/>
        <p:txBody>
          <a:bodyPr/>
          <a:lstStyle>
            <a:lvl1pPr>
              <a:defRPr/>
            </a:lvl1pPr>
          </a:lstStyle>
          <a:p>
            <a:pPr>
              <a:defRPr/>
            </a:pPr>
            <a:fld id="{146C79EC-7AC8-E546-B0F1-9453D5716494}" type="slidenum">
              <a:rPr lang="en-US"/>
              <a:pPr>
                <a:defRPr/>
              </a:pPr>
              <a:t>‹#›</a:t>
            </a:fld>
            <a:endParaRPr lang="en-US" dirty="0"/>
          </a:p>
        </p:txBody>
      </p:sp>
    </p:spTree>
    <p:extLst>
      <p:ext uri="{BB962C8B-B14F-4D97-AF65-F5344CB8AC3E}">
        <p14:creationId xmlns:p14="http://schemas.microsoft.com/office/powerpoint/2010/main" val="224861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lenc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1657350" y="2708920"/>
            <a:ext cx="6263934" cy="849456"/>
          </a:xfrm>
        </p:spPr>
        <p:txBody>
          <a:bodyPr>
            <a:noAutofit/>
          </a:bodyPr>
          <a:lstStyle>
            <a:lvl1pPr marL="0" indent="0" algn="ctr">
              <a:buNone/>
              <a:defRPr sz="3600" b="1" i="1"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FF532A4C-3A38-6649-97E8-460F25818DDB}"/>
              </a:ext>
            </a:extLst>
          </p:cNvPr>
          <p:cNvSpPr>
            <a:spLocks noGrp="1"/>
          </p:cNvSpPr>
          <p:nvPr>
            <p:ph type="dt" sz="half" idx="10"/>
          </p:nvPr>
        </p:nvSpPr>
        <p:spPr/>
        <p:txBody>
          <a:bodyPr/>
          <a:lstStyle>
            <a:lvl1pPr>
              <a:defRPr/>
            </a:lvl1pPr>
          </a:lstStyle>
          <a:p>
            <a:pPr>
              <a:defRPr/>
            </a:pPr>
            <a:fld id="{2938A709-AF89-CD42-B7E3-0D3118FA8801}" type="datetimeFigureOut">
              <a:rPr lang="en-US"/>
              <a:pPr>
                <a:defRPr/>
              </a:pPr>
              <a:t>1/12/23</a:t>
            </a:fld>
            <a:endParaRPr lang="en-US" dirty="0"/>
          </a:p>
        </p:txBody>
      </p:sp>
      <p:sp>
        <p:nvSpPr>
          <p:cNvPr id="5" name="Footer Placeholder 4">
            <a:extLst>
              <a:ext uri="{FF2B5EF4-FFF2-40B4-BE49-F238E27FC236}">
                <a16:creationId xmlns:a16="http://schemas.microsoft.com/office/drawing/2014/main" id="{3A816B79-535D-624B-B456-278AE2AF62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A8E4E39-87A6-4147-90FB-3F8D8880EF31}"/>
              </a:ext>
            </a:extLst>
          </p:cNvPr>
          <p:cNvSpPr>
            <a:spLocks noGrp="1"/>
          </p:cNvSpPr>
          <p:nvPr>
            <p:ph type="sldNum" sz="quarter" idx="12"/>
          </p:nvPr>
        </p:nvSpPr>
        <p:spPr/>
        <p:txBody>
          <a:bodyPr/>
          <a:lstStyle>
            <a:lvl1pPr>
              <a:defRPr/>
            </a:lvl1pPr>
          </a:lstStyle>
          <a:p>
            <a:pPr>
              <a:defRPr/>
            </a:pPr>
            <a:fld id="{999717C7-7A09-E347-9D7E-285245CD913E}" type="slidenum">
              <a:rPr lang="en-US"/>
              <a:pPr>
                <a:defRPr/>
              </a:pPr>
              <a:t>‹#›</a:t>
            </a:fld>
            <a:endParaRPr lang="en-US" dirty="0"/>
          </a:p>
        </p:txBody>
      </p:sp>
    </p:spTree>
    <p:extLst>
      <p:ext uri="{BB962C8B-B14F-4D97-AF65-F5344CB8AC3E}">
        <p14:creationId xmlns:p14="http://schemas.microsoft.com/office/powerpoint/2010/main" val="1969325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he Sending">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EBD1EA09-A061-8042-8E98-4691F5531C55}"/>
              </a:ext>
            </a:extLst>
          </p:cNvPr>
          <p:cNvSpPr>
            <a:spLocks noGrp="1"/>
          </p:cNvSpPr>
          <p:nvPr>
            <p:ph type="dt" sz="half" idx="19"/>
          </p:nvPr>
        </p:nvSpPr>
        <p:spPr/>
        <p:txBody>
          <a:bodyPr/>
          <a:lstStyle>
            <a:lvl1pPr>
              <a:defRPr/>
            </a:lvl1pPr>
          </a:lstStyle>
          <a:p>
            <a:pPr>
              <a:defRPr/>
            </a:pPr>
            <a:fld id="{8D38678A-9556-0D48-AE3E-D0AA2C8B068E}" type="datetimeFigureOut">
              <a:rPr lang="en-US"/>
              <a:pPr>
                <a:defRPr/>
              </a:pPr>
              <a:t>1/12/23</a:t>
            </a:fld>
            <a:endParaRPr lang="en-US" dirty="0"/>
          </a:p>
        </p:txBody>
      </p:sp>
      <p:sp>
        <p:nvSpPr>
          <p:cNvPr id="7" name="Footer Placeholder 4">
            <a:extLst>
              <a:ext uri="{FF2B5EF4-FFF2-40B4-BE49-F238E27FC236}">
                <a16:creationId xmlns:a16="http://schemas.microsoft.com/office/drawing/2014/main" id="{A233D872-2877-E04F-A574-CFDE01B900AA}"/>
              </a:ext>
            </a:extLst>
          </p:cNvPr>
          <p:cNvSpPr>
            <a:spLocks noGrp="1"/>
          </p:cNvSpPr>
          <p:nvPr>
            <p:ph type="ftr" sz="quarter" idx="20"/>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5C74F5EF-BC0A-5B4A-AFE0-94CF27BA6ACB}"/>
              </a:ext>
            </a:extLst>
          </p:cNvPr>
          <p:cNvSpPr>
            <a:spLocks noGrp="1"/>
          </p:cNvSpPr>
          <p:nvPr>
            <p:ph type="sldNum" sz="quarter" idx="21"/>
          </p:nvPr>
        </p:nvSpPr>
        <p:spPr/>
        <p:txBody>
          <a:bodyPr/>
          <a:lstStyle>
            <a:lvl1pPr>
              <a:defRPr/>
            </a:lvl1pPr>
          </a:lstStyle>
          <a:p>
            <a:pPr>
              <a:defRPr/>
            </a:pPr>
            <a:fld id="{94FEBE8A-D7D6-5847-AACF-C330DF3AA0BB}" type="slidenum">
              <a:rPr lang="en-US"/>
              <a:pPr>
                <a:defRPr/>
              </a:pPr>
              <a:t>‹#›</a:t>
            </a:fld>
            <a:endParaRPr lang="en-US" dirty="0"/>
          </a:p>
        </p:txBody>
      </p:sp>
      <p:sp>
        <p:nvSpPr>
          <p:cNvPr id="5" name="Subtitle 2">
            <a:extLst>
              <a:ext uri="{FF2B5EF4-FFF2-40B4-BE49-F238E27FC236}">
                <a16:creationId xmlns:a16="http://schemas.microsoft.com/office/drawing/2014/main" id="{C07F65C2-47D8-0F22-7D71-F3CF57B617F2}"/>
              </a:ext>
            </a:extLst>
          </p:cNvPr>
          <p:cNvSpPr>
            <a:spLocks noGrp="1"/>
          </p:cNvSpPr>
          <p:nvPr>
            <p:ph type="subTitle" idx="1"/>
          </p:nvPr>
        </p:nvSpPr>
        <p:spPr>
          <a:xfrm>
            <a:off x="1161864" y="1988845"/>
            <a:ext cx="6758508" cy="2232397"/>
          </a:xfrm>
        </p:spPr>
        <p:txBody>
          <a:bodyPr>
            <a:noAutofit/>
          </a:bodyPr>
          <a:lstStyle>
            <a:lvl1pPr marL="0" indent="0" algn="l">
              <a:lnSpc>
                <a:spcPct val="100000"/>
              </a:lnSpc>
              <a:buNone/>
              <a:defRPr sz="2400" b="0" i="0" u="none">
                <a:solidFill>
                  <a:schemeClr val="tx1"/>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endParaRPr lang="en-US" dirty="0"/>
          </a:p>
        </p:txBody>
      </p:sp>
    </p:spTree>
    <p:extLst>
      <p:ext uri="{BB962C8B-B14F-4D97-AF65-F5344CB8AC3E}">
        <p14:creationId xmlns:p14="http://schemas.microsoft.com/office/powerpoint/2010/main" val="495456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der Reader Congreg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2142492" y="2924940"/>
            <a:ext cx="5291826" cy="912813"/>
          </a:xfrm>
        </p:spPr>
        <p:txBody>
          <a:bodyPr tIns="72000" bIns="432000" anchor="b">
            <a:noAutofit/>
          </a:bodyPr>
          <a:lstStyle>
            <a:lvl1pPr algn="l">
              <a:lnSpc>
                <a:spcPct val="100000"/>
              </a:lnSpc>
              <a:defRPr sz="2400" b="1" i="0">
                <a:solidFill>
                  <a:schemeClr val="tx1"/>
                </a:solidFill>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2142492" y="1844680"/>
            <a:ext cx="5291826" cy="912813"/>
          </a:xfrm>
        </p:spPr>
        <p:txBody>
          <a:bodyPr>
            <a:noAutofit/>
          </a:bodyPr>
          <a:lstStyle>
            <a:lvl1pPr marL="0" indent="0" algn="l">
              <a:lnSpc>
                <a:spcPct val="100000"/>
              </a:lnSpc>
              <a:buNone/>
              <a:defRPr sz="2400" b="0" i="0" u="none">
                <a:solidFill>
                  <a:schemeClr val="tx1"/>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8" name="Text Placeholder 7">
            <a:extLst>
              <a:ext uri="{FF2B5EF4-FFF2-40B4-BE49-F238E27FC236}">
                <a16:creationId xmlns:a16="http://schemas.microsoft.com/office/drawing/2014/main" id="{B5D7E897-8001-4745-B8F1-D5CB130403D7}"/>
              </a:ext>
            </a:extLst>
          </p:cNvPr>
          <p:cNvSpPr>
            <a:spLocks noGrp="1"/>
          </p:cNvSpPr>
          <p:nvPr>
            <p:ph type="body" sz="quarter" idx="17" hasCustomPrompt="1"/>
          </p:nvPr>
        </p:nvSpPr>
        <p:spPr>
          <a:xfrm>
            <a:off x="1385888" y="1844680"/>
            <a:ext cx="647700" cy="912813"/>
          </a:xfrm>
        </p:spPr>
        <p:txBody>
          <a:bodyPr tIns="108000"/>
          <a:lstStyle>
            <a:lvl1pPr marL="0" indent="0">
              <a:buNone/>
              <a:defRPr sz="2400">
                <a:solidFill>
                  <a:srgbClr val="4D321B"/>
                </a:solidFill>
                <a:latin typeface="Times New Roman" panose="02020603050405020304" pitchFamily="18" charset="0"/>
                <a:cs typeface="Times New Roman" panose="02020603050405020304" pitchFamily="18" charset="0"/>
              </a:defRPr>
            </a:lvl1pPr>
          </a:lstStyle>
          <a:p>
            <a:pPr lvl="0"/>
            <a:r>
              <a:rPr lang="en-GB" dirty="0"/>
              <a:t>Edit</a:t>
            </a:r>
          </a:p>
        </p:txBody>
      </p:sp>
      <p:sp>
        <p:nvSpPr>
          <p:cNvPr id="9" name="Text Placeholder 7">
            <a:extLst>
              <a:ext uri="{FF2B5EF4-FFF2-40B4-BE49-F238E27FC236}">
                <a16:creationId xmlns:a16="http://schemas.microsoft.com/office/drawing/2014/main" id="{B50C0CB4-5E6E-174E-8E18-5F32CE96D1C5}"/>
              </a:ext>
            </a:extLst>
          </p:cNvPr>
          <p:cNvSpPr>
            <a:spLocks noGrp="1"/>
          </p:cNvSpPr>
          <p:nvPr>
            <p:ph type="body" sz="quarter" idx="18" hasCustomPrompt="1"/>
          </p:nvPr>
        </p:nvSpPr>
        <p:spPr>
          <a:xfrm>
            <a:off x="1385888" y="2924940"/>
            <a:ext cx="647700" cy="912813"/>
          </a:xfrm>
        </p:spPr>
        <p:txBody>
          <a:bodyPr/>
          <a:lstStyle>
            <a:lvl1pPr marL="0" indent="0">
              <a:buNone/>
              <a:defRPr sz="2400">
                <a:solidFill>
                  <a:srgbClr val="4D321B"/>
                </a:solidFill>
                <a:latin typeface="Times New Roman" panose="02020603050405020304" pitchFamily="18" charset="0"/>
                <a:cs typeface="Times New Roman" panose="02020603050405020304" pitchFamily="18" charset="0"/>
              </a:defRPr>
            </a:lvl1pPr>
          </a:lstStyle>
          <a:p>
            <a:pPr lvl="0"/>
            <a:r>
              <a:rPr lang="en-GB" dirty="0"/>
              <a:t>Edit</a:t>
            </a:r>
          </a:p>
        </p:txBody>
      </p:sp>
      <p:sp>
        <p:nvSpPr>
          <p:cNvPr id="6" name="Date Placeholder 3">
            <a:extLst>
              <a:ext uri="{FF2B5EF4-FFF2-40B4-BE49-F238E27FC236}">
                <a16:creationId xmlns:a16="http://schemas.microsoft.com/office/drawing/2014/main" id="{EBD1EA09-A061-8042-8E98-4691F5531C55}"/>
              </a:ext>
            </a:extLst>
          </p:cNvPr>
          <p:cNvSpPr>
            <a:spLocks noGrp="1"/>
          </p:cNvSpPr>
          <p:nvPr>
            <p:ph type="dt" sz="half" idx="19"/>
          </p:nvPr>
        </p:nvSpPr>
        <p:spPr/>
        <p:txBody>
          <a:bodyPr/>
          <a:lstStyle>
            <a:lvl1pPr>
              <a:defRPr/>
            </a:lvl1pPr>
          </a:lstStyle>
          <a:p>
            <a:pPr>
              <a:defRPr/>
            </a:pPr>
            <a:fld id="{8D38678A-9556-0D48-AE3E-D0AA2C8B068E}" type="datetimeFigureOut">
              <a:rPr lang="en-US"/>
              <a:pPr>
                <a:defRPr/>
              </a:pPr>
              <a:t>1/12/23</a:t>
            </a:fld>
            <a:endParaRPr lang="en-US" dirty="0"/>
          </a:p>
        </p:txBody>
      </p:sp>
      <p:sp>
        <p:nvSpPr>
          <p:cNvPr id="7" name="Footer Placeholder 4">
            <a:extLst>
              <a:ext uri="{FF2B5EF4-FFF2-40B4-BE49-F238E27FC236}">
                <a16:creationId xmlns:a16="http://schemas.microsoft.com/office/drawing/2014/main" id="{A233D872-2877-E04F-A574-CFDE01B900AA}"/>
              </a:ext>
            </a:extLst>
          </p:cNvPr>
          <p:cNvSpPr>
            <a:spLocks noGrp="1"/>
          </p:cNvSpPr>
          <p:nvPr>
            <p:ph type="ftr" sz="quarter" idx="20"/>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5C74F5EF-BC0A-5B4A-AFE0-94CF27BA6ACB}"/>
              </a:ext>
            </a:extLst>
          </p:cNvPr>
          <p:cNvSpPr>
            <a:spLocks noGrp="1"/>
          </p:cNvSpPr>
          <p:nvPr>
            <p:ph type="sldNum" sz="quarter" idx="21"/>
          </p:nvPr>
        </p:nvSpPr>
        <p:spPr/>
        <p:txBody>
          <a:bodyPr/>
          <a:lstStyle>
            <a:lvl1pPr>
              <a:defRPr/>
            </a:lvl1pPr>
          </a:lstStyle>
          <a:p>
            <a:pPr>
              <a:defRPr/>
            </a:pPr>
            <a:fld id="{94FEBE8A-D7D6-5847-AACF-C330DF3AA0BB}" type="slidenum">
              <a:rPr lang="en-US"/>
              <a:pPr>
                <a:defRPr/>
              </a:pPr>
              <a:t>‹#›</a:t>
            </a:fld>
            <a:endParaRPr lang="en-US" dirty="0"/>
          </a:p>
        </p:txBody>
      </p:sp>
    </p:spTree>
    <p:extLst>
      <p:ext uri="{BB962C8B-B14F-4D97-AF65-F5344CB8AC3E}">
        <p14:creationId xmlns:p14="http://schemas.microsoft.com/office/powerpoint/2010/main" val="523882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der">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EBD1EA09-A061-8042-8E98-4691F5531C55}"/>
              </a:ext>
            </a:extLst>
          </p:cNvPr>
          <p:cNvSpPr>
            <a:spLocks noGrp="1"/>
          </p:cNvSpPr>
          <p:nvPr>
            <p:ph type="dt" sz="half" idx="19"/>
          </p:nvPr>
        </p:nvSpPr>
        <p:spPr/>
        <p:txBody>
          <a:bodyPr/>
          <a:lstStyle>
            <a:lvl1pPr>
              <a:defRPr/>
            </a:lvl1pPr>
          </a:lstStyle>
          <a:p>
            <a:pPr>
              <a:defRPr/>
            </a:pPr>
            <a:fld id="{8D38678A-9556-0D48-AE3E-D0AA2C8B068E}" type="datetimeFigureOut">
              <a:rPr lang="en-US"/>
              <a:pPr>
                <a:defRPr/>
              </a:pPr>
              <a:t>1/12/23</a:t>
            </a:fld>
            <a:endParaRPr lang="en-US" dirty="0"/>
          </a:p>
        </p:txBody>
      </p:sp>
      <p:sp>
        <p:nvSpPr>
          <p:cNvPr id="7" name="Footer Placeholder 4">
            <a:extLst>
              <a:ext uri="{FF2B5EF4-FFF2-40B4-BE49-F238E27FC236}">
                <a16:creationId xmlns:a16="http://schemas.microsoft.com/office/drawing/2014/main" id="{A233D872-2877-E04F-A574-CFDE01B900AA}"/>
              </a:ext>
            </a:extLst>
          </p:cNvPr>
          <p:cNvSpPr>
            <a:spLocks noGrp="1"/>
          </p:cNvSpPr>
          <p:nvPr>
            <p:ph type="ftr" sz="quarter" idx="20"/>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5C74F5EF-BC0A-5B4A-AFE0-94CF27BA6ACB}"/>
              </a:ext>
            </a:extLst>
          </p:cNvPr>
          <p:cNvSpPr>
            <a:spLocks noGrp="1"/>
          </p:cNvSpPr>
          <p:nvPr>
            <p:ph type="sldNum" sz="quarter" idx="21"/>
          </p:nvPr>
        </p:nvSpPr>
        <p:spPr/>
        <p:txBody>
          <a:bodyPr/>
          <a:lstStyle>
            <a:lvl1pPr>
              <a:defRPr/>
            </a:lvl1pPr>
          </a:lstStyle>
          <a:p>
            <a:pPr>
              <a:defRPr/>
            </a:pPr>
            <a:fld id="{94FEBE8A-D7D6-5847-AACF-C330DF3AA0BB}" type="slidenum">
              <a:rPr lang="en-US"/>
              <a:pPr>
                <a:defRPr/>
              </a:pPr>
              <a:t>‹#›</a:t>
            </a:fld>
            <a:endParaRPr lang="en-US" dirty="0"/>
          </a:p>
        </p:txBody>
      </p:sp>
      <p:sp>
        <p:nvSpPr>
          <p:cNvPr id="4" name="Title 1">
            <a:extLst>
              <a:ext uri="{FF2B5EF4-FFF2-40B4-BE49-F238E27FC236}">
                <a16:creationId xmlns:a16="http://schemas.microsoft.com/office/drawing/2014/main" id="{385F25BA-84A1-47E6-2664-B5FE4704467E}"/>
              </a:ext>
            </a:extLst>
          </p:cNvPr>
          <p:cNvSpPr>
            <a:spLocks noGrp="1"/>
          </p:cNvSpPr>
          <p:nvPr>
            <p:ph type="ctrTitle"/>
          </p:nvPr>
        </p:nvSpPr>
        <p:spPr>
          <a:xfrm>
            <a:off x="2142492" y="3092254"/>
            <a:ext cx="5291826" cy="912813"/>
          </a:xfrm>
        </p:spPr>
        <p:txBody>
          <a:bodyPr tIns="72000" bIns="432000" anchor="b">
            <a:noAutofit/>
          </a:bodyPr>
          <a:lstStyle>
            <a:lvl1pPr algn="l">
              <a:lnSpc>
                <a:spcPct val="100000"/>
              </a:lnSpc>
              <a:defRPr sz="2400" b="0" i="0">
                <a:solidFill>
                  <a:schemeClr val="tx1"/>
                </a:solidFill>
                <a:latin typeface="Times New Roman" panose="02020603050405020304" pitchFamily="18" charset="0"/>
                <a:cs typeface="Times New Roman" panose="02020603050405020304" pitchFamily="18" charset="0"/>
              </a:defRPr>
            </a:lvl1pPr>
          </a:lstStyle>
          <a:p>
            <a:endParaRPr lang="en-US" dirty="0"/>
          </a:p>
        </p:txBody>
      </p:sp>
      <p:sp>
        <p:nvSpPr>
          <p:cNvPr id="5" name="Subtitle 2">
            <a:extLst>
              <a:ext uri="{FF2B5EF4-FFF2-40B4-BE49-F238E27FC236}">
                <a16:creationId xmlns:a16="http://schemas.microsoft.com/office/drawing/2014/main" id="{C07F65C2-47D8-0F22-7D71-F3CF57B617F2}"/>
              </a:ext>
            </a:extLst>
          </p:cNvPr>
          <p:cNvSpPr>
            <a:spLocks noGrp="1"/>
          </p:cNvSpPr>
          <p:nvPr>
            <p:ph type="subTitle" idx="1"/>
          </p:nvPr>
        </p:nvSpPr>
        <p:spPr>
          <a:xfrm>
            <a:off x="2142492" y="1844680"/>
            <a:ext cx="5291826" cy="912813"/>
          </a:xfrm>
        </p:spPr>
        <p:txBody>
          <a:bodyPr>
            <a:noAutofit/>
          </a:bodyPr>
          <a:lstStyle>
            <a:lvl1pPr marL="0" indent="0" algn="l">
              <a:lnSpc>
                <a:spcPct val="100000"/>
              </a:lnSpc>
              <a:buNone/>
              <a:defRPr sz="2400" b="0" i="0" u="none">
                <a:solidFill>
                  <a:schemeClr val="tx1"/>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endParaRPr lang="en-US" dirty="0"/>
          </a:p>
        </p:txBody>
      </p:sp>
      <p:sp>
        <p:nvSpPr>
          <p:cNvPr id="11" name="Text Placeholder 7">
            <a:extLst>
              <a:ext uri="{FF2B5EF4-FFF2-40B4-BE49-F238E27FC236}">
                <a16:creationId xmlns:a16="http://schemas.microsoft.com/office/drawing/2014/main" id="{7D29C73C-A72D-89D7-C3B2-A273C2838AAF}"/>
              </a:ext>
            </a:extLst>
          </p:cNvPr>
          <p:cNvSpPr>
            <a:spLocks noGrp="1"/>
          </p:cNvSpPr>
          <p:nvPr>
            <p:ph type="body" sz="quarter" idx="17" hasCustomPrompt="1"/>
          </p:nvPr>
        </p:nvSpPr>
        <p:spPr>
          <a:xfrm>
            <a:off x="1385888" y="1844680"/>
            <a:ext cx="647700" cy="912813"/>
          </a:xfrm>
        </p:spPr>
        <p:txBody>
          <a:bodyPr tIns="108000"/>
          <a:lstStyle>
            <a:lvl1pPr marL="0" indent="0">
              <a:buNone/>
              <a:defRPr sz="2400">
                <a:solidFill>
                  <a:srgbClr val="4D321B"/>
                </a:solidFill>
                <a:latin typeface="Times New Roman" panose="02020603050405020304" pitchFamily="18" charset="0"/>
                <a:cs typeface="Times New Roman" panose="02020603050405020304" pitchFamily="18" charset="0"/>
              </a:defRPr>
            </a:lvl1pPr>
          </a:lstStyle>
          <a:p>
            <a:pPr lvl="0"/>
            <a:r>
              <a:rPr lang="en-GB" dirty="0"/>
              <a:t>Edit</a:t>
            </a:r>
          </a:p>
        </p:txBody>
      </p:sp>
    </p:spTree>
    <p:extLst>
      <p:ext uri="{BB962C8B-B14F-4D97-AF65-F5344CB8AC3E}">
        <p14:creationId xmlns:p14="http://schemas.microsoft.com/office/powerpoint/2010/main" val="172870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Underlined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1127022" y="2181562"/>
            <a:ext cx="6858000" cy="1247443"/>
          </a:xfrm>
        </p:spPr>
        <p:txBody>
          <a:bodyPr anchor="b">
            <a:normAutofit/>
          </a:bodyPr>
          <a:lstStyle>
            <a:lvl1pPr algn="ctr">
              <a:defRPr sz="3375" b="1" i="0">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1127022" y="1340768"/>
            <a:ext cx="6858000" cy="835074"/>
          </a:xfrm>
        </p:spPr>
        <p:txBody>
          <a:bodyPr>
            <a:normAutofit/>
          </a:bodyPr>
          <a:lstStyle>
            <a:lvl1pPr marL="0" indent="0" algn="ctr">
              <a:buNone/>
              <a:defRPr sz="3375" b="1" i="0" u="sng">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16" name="Text Placeholder 15">
            <a:extLst>
              <a:ext uri="{FF2B5EF4-FFF2-40B4-BE49-F238E27FC236}">
                <a16:creationId xmlns:a16="http://schemas.microsoft.com/office/drawing/2014/main" id="{E7752B1E-197B-B04B-84D6-1337D1B7A6D3}"/>
              </a:ext>
            </a:extLst>
          </p:cNvPr>
          <p:cNvSpPr>
            <a:spLocks noGrp="1"/>
          </p:cNvSpPr>
          <p:nvPr>
            <p:ph type="body" sz="quarter" idx="13"/>
          </p:nvPr>
        </p:nvSpPr>
        <p:spPr>
          <a:xfrm>
            <a:off x="3109415" y="3645029"/>
            <a:ext cx="2893219" cy="719137"/>
          </a:xfrm>
        </p:spPr>
        <p:txBody>
          <a:bodyPr>
            <a:noAutofit/>
          </a:bodyPr>
          <a:lstStyle>
            <a:lvl1pPr marL="0" indent="0">
              <a:buNone/>
              <a:defRPr sz="2700" b="0" i="0">
                <a:latin typeface="Times New Roman" panose="02020603050405020304" pitchFamily="18" charset="0"/>
                <a:cs typeface="Times New Roman" panose="02020603050405020304" pitchFamily="18" charset="0"/>
              </a:defRPr>
            </a:lvl1pPr>
          </a:lstStyle>
          <a:p>
            <a:pPr lvl="0"/>
            <a:r>
              <a:rPr lang="en-GB" dirty="0"/>
              <a:t>Click to edit Master text styles</a:t>
            </a:r>
          </a:p>
        </p:txBody>
      </p:sp>
      <p:sp>
        <p:nvSpPr>
          <p:cNvPr id="5" name="Date Placeholder 3">
            <a:extLst>
              <a:ext uri="{FF2B5EF4-FFF2-40B4-BE49-F238E27FC236}">
                <a16:creationId xmlns:a16="http://schemas.microsoft.com/office/drawing/2014/main" id="{A86B264C-300F-B54F-9BC1-E13AF78A1675}"/>
              </a:ext>
            </a:extLst>
          </p:cNvPr>
          <p:cNvSpPr>
            <a:spLocks noGrp="1"/>
          </p:cNvSpPr>
          <p:nvPr>
            <p:ph type="dt" sz="half" idx="14"/>
          </p:nvPr>
        </p:nvSpPr>
        <p:spPr/>
        <p:txBody>
          <a:bodyPr/>
          <a:lstStyle>
            <a:lvl1pPr>
              <a:defRPr/>
            </a:lvl1pPr>
          </a:lstStyle>
          <a:p>
            <a:pPr>
              <a:defRPr/>
            </a:pPr>
            <a:fld id="{A5559383-65D2-A74B-939C-363EF9E4BDBA}" type="datetimeFigureOut">
              <a:rPr lang="en-US"/>
              <a:pPr>
                <a:defRPr/>
              </a:pPr>
              <a:t>1/12/23</a:t>
            </a:fld>
            <a:endParaRPr lang="en-US" dirty="0"/>
          </a:p>
        </p:txBody>
      </p:sp>
      <p:sp>
        <p:nvSpPr>
          <p:cNvPr id="6" name="Footer Placeholder 4">
            <a:extLst>
              <a:ext uri="{FF2B5EF4-FFF2-40B4-BE49-F238E27FC236}">
                <a16:creationId xmlns:a16="http://schemas.microsoft.com/office/drawing/2014/main" id="{BC76BD88-EB7D-7D4E-B903-0847F56F5994}"/>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A06E4C1-C834-EC4D-86CE-7D21EAC3DAD7}"/>
              </a:ext>
            </a:extLst>
          </p:cNvPr>
          <p:cNvSpPr>
            <a:spLocks noGrp="1"/>
          </p:cNvSpPr>
          <p:nvPr>
            <p:ph type="sldNum" sz="quarter" idx="16"/>
          </p:nvPr>
        </p:nvSpPr>
        <p:spPr/>
        <p:txBody>
          <a:bodyPr/>
          <a:lstStyle>
            <a:lvl1pPr>
              <a:defRPr/>
            </a:lvl1pPr>
          </a:lstStyle>
          <a:p>
            <a:pPr>
              <a:defRPr/>
            </a:pPr>
            <a:fld id="{13E109FC-F0E8-1440-BCD3-18DBB46773C3}" type="slidenum">
              <a:rPr lang="en-US"/>
              <a:pPr>
                <a:defRPr/>
              </a:pPr>
              <a:t>‹#›</a:t>
            </a:fld>
            <a:endParaRPr lang="en-US" dirty="0"/>
          </a:p>
        </p:txBody>
      </p:sp>
    </p:spTree>
    <p:extLst>
      <p:ext uri="{BB962C8B-B14F-4D97-AF65-F5344CB8AC3E}">
        <p14:creationId xmlns:p14="http://schemas.microsoft.com/office/powerpoint/2010/main" val="499519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talic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2142492" y="2757626"/>
            <a:ext cx="5291826" cy="1247443"/>
          </a:xfrm>
        </p:spPr>
        <p:txBody>
          <a:bodyPr anchor="b">
            <a:normAutofit/>
          </a:bodyPr>
          <a:lstStyle>
            <a:lvl1pPr algn="l">
              <a:defRPr sz="2250" b="0" i="0">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2142492" y="1931472"/>
            <a:ext cx="5291826" cy="835074"/>
          </a:xfrm>
        </p:spPr>
        <p:txBody>
          <a:bodyPr>
            <a:normAutofit/>
          </a:bodyPr>
          <a:lstStyle>
            <a:lvl1pPr marL="0" indent="0" algn="l">
              <a:buNone/>
              <a:defRPr sz="2250" b="1" i="1"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DC08906C-AAC4-DD42-9B1C-FE8E79AE41FF}"/>
              </a:ext>
            </a:extLst>
          </p:cNvPr>
          <p:cNvSpPr>
            <a:spLocks noGrp="1"/>
          </p:cNvSpPr>
          <p:nvPr>
            <p:ph type="dt" sz="half" idx="10"/>
          </p:nvPr>
        </p:nvSpPr>
        <p:spPr/>
        <p:txBody>
          <a:bodyPr/>
          <a:lstStyle>
            <a:lvl1pPr>
              <a:defRPr/>
            </a:lvl1pPr>
          </a:lstStyle>
          <a:p>
            <a:pPr>
              <a:defRPr/>
            </a:pPr>
            <a:fld id="{DC4E6FA7-54DB-F844-BCC6-BB09C1DA70AD}" type="datetimeFigureOut">
              <a:rPr lang="en-US"/>
              <a:pPr>
                <a:defRPr/>
              </a:pPr>
              <a:t>1/12/23</a:t>
            </a:fld>
            <a:endParaRPr lang="en-US" dirty="0"/>
          </a:p>
        </p:txBody>
      </p:sp>
      <p:sp>
        <p:nvSpPr>
          <p:cNvPr id="5" name="Footer Placeholder 4">
            <a:extLst>
              <a:ext uri="{FF2B5EF4-FFF2-40B4-BE49-F238E27FC236}">
                <a16:creationId xmlns:a16="http://schemas.microsoft.com/office/drawing/2014/main" id="{1CD258A7-03F7-6744-B5EF-DF938556BB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22819DF-09CC-A84A-9686-59BAF4AD8847}"/>
              </a:ext>
            </a:extLst>
          </p:cNvPr>
          <p:cNvSpPr>
            <a:spLocks noGrp="1"/>
          </p:cNvSpPr>
          <p:nvPr>
            <p:ph type="sldNum" sz="quarter" idx="12"/>
          </p:nvPr>
        </p:nvSpPr>
        <p:spPr/>
        <p:txBody>
          <a:bodyPr/>
          <a:lstStyle>
            <a:lvl1pPr>
              <a:defRPr/>
            </a:lvl1pPr>
          </a:lstStyle>
          <a:p>
            <a:pPr>
              <a:defRPr/>
            </a:pPr>
            <a:fld id="{4FA87586-AC3C-B246-9683-879DFAB563AC}" type="slidenum">
              <a:rPr lang="en-US"/>
              <a:pPr>
                <a:defRPr/>
              </a:pPr>
              <a:t>‹#›</a:t>
            </a:fld>
            <a:endParaRPr lang="en-US" dirty="0"/>
          </a:p>
        </p:txBody>
      </p:sp>
    </p:spTree>
    <p:extLst>
      <p:ext uri="{BB962C8B-B14F-4D97-AF65-F5344CB8AC3E}">
        <p14:creationId xmlns:p14="http://schemas.microsoft.com/office/powerpoint/2010/main" val="944277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ing and ver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8C8-F059-DF48-A387-721503FACCE8}"/>
              </a:ext>
            </a:extLst>
          </p:cNvPr>
          <p:cNvSpPr>
            <a:spLocks noGrp="1"/>
          </p:cNvSpPr>
          <p:nvPr>
            <p:ph type="ctrTitle"/>
          </p:nvPr>
        </p:nvSpPr>
        <p:spPr>
          <a:xfrm>
            <a:off x="2142492" y="2757626"/>
            <a:ext cx="5291826" cy="1247443"/>
          </a:xfrm>
        </p:spPr>
        <p:txBody>
          <a:bodyPr anchor="b">
            <a:normAutofit/>
          </a:bodyPr>
          <a:lstStyle>
            <a:lvl1pPr algn="ctr">
              <a:defRPr sz="2475" b="0" i="0">
                <a:latin typeface="Times New Roman" panose="02020603050405020304" pitchFamily="18" charset="0"/>
                <a:cs typeface="Times New Roman"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2142492" y="1931472"/>
            <a:ext cx="5291826" cy="835074"/>
          </a:xfrm>
        </p:spPr>
        <p:txBody>
          <a:bodyPr>
            <a:noAutofit/>
          </a:bodyPr>
          <a:lstStyle>
            <a:lvl1pPr marL="0" indent="0" algn="ctr">
              <a:buNone/>
              <a:defRPr sz="3375" b="1" i="0"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AC0687C8-0AFC-C348-9424-78922A24CA8A}"/>
              </a:ext>
            </a:extLst>
          </p:cNvPr>
          <p:cNvSpPr>
            <a:spLocks noGrp="1"/>
          </p:cNvSpPr>
          <p:nvPr>
            <p:ph type="dt" sz="half" idx="10"/>
          </p:nvPr>
        </p:nvSpPr>
        <p:spPr/>
        <p:txBody>
          <a:bodyPr/>
          <a:lstStyle>
            <a:lvl1pPr>
              <a:defRPr/>
            </a:lvl1pPr>
          </a:lstStyle>
          <a:p>
            <a:pPr>
              <a:defRPr/>
            </a:pPr>
            <a:fld id="{0994B3C8-D0CF-A740-BFB3-0C0919CC9688}" type="datetimeFigureOut">
              <a:rPr lang="en-US"/>
              <a:pPr>
                <a:defRPr/>
              </a:pPr>
              <a:t>1/12/23</a:t>
            </a:fld>
            <a:endParaRPr lang="en-US" dirty="0"/>
          </a:p>
        </p:txBody>
      </p:sp>
      <p:sp>
        <p:nvSpPr>
          <p:cNvPr id="5" name="Footer Placeholder 4">
            <a:extLst>
              <a:ext uri="{FF2B5EF4-FFF2-40B4-BE49-F238E27FC236}">
                <a16:creationId xmlns:a16="http://schemas.microsoft.com/office/drawing/2014/main" id="{C6C794FE-B970-194D-96AA-87693EF005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9182B6-3F9A-034F-8819-8FE64FE7756C}"/>
              </a:ext>
            </a:extLst>
          </p:cNvPr>
          <p:cNvSpPr>
            <a:spLocks noGrp="1"/>
          </p:cNvSpPr>
          <p:nvPr>
            <p:ph type="sldNum" sz="quarter" idx="12"/>
          </p:nvPr>
        </p:nvSpPr>
        <p:spPr/>
        <p:txBody>
          <a:bodyPr/>
          <a:lstStyle>
            <a:lvl1pPr>
              <a:defRPr/>
            </a:lvl1pPr>
          </a:lstStyle>
          <a:p>
            <a:pPr>
              <a:defRPr/>
            </a:pPr>
            <a:fld id="{146C79EC-7AC8-E546-B0F1-9453D5716494}" type="slidenum">
              <a:rPr lang="en-US"/>
              <a:pPr>
                <a:defRPr/>
              </a:pPr>
              <a:t>‹#›</a:t>
            </a:fld>
            <a:endParaRPr lang="en-US" dirty="0"/>
          </a:p>
        </p:txBody>
      </p:sp>
    </p:spTree>
    <p:extLst>
      <p:ext uri="{BB962C8B-B14F-4D97-AF65-F5344CB8AC3E}">
        <p14:creationId xmlns:p14="http://schemas.microsoft.com/office/powerpoint/2010/main" val="2352266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12255A-9FD7-5241-9FDF-4379ECB704E4}"/>
              </a:ext>
            </a:extLst>
          </p:cNvPr>
          <p:cNvSpPr>
            <a:spLocks noGrp="1"/>
          </p:cNvSpPr>
          <p:nvPr>
            <p:ph type="subTitle" idx="1"/>
          </p:nvPr>
        </p:nvSpPr>
        <p:spPr>
          <a:xfrm>
            <a:off x="2142492" y="1931472"/>
            <a:ext cx="5291826" cy="835074"/>
          </a:xfrm>
        </p:spPr>
        <p:txBody>
          <a:bodyPr>
            <a:noAutofit/>
          </a:bodyPr>
          <a:lstStyle>
            <a:lvl1pPr marL="0" indent="0" algn="ctr">
              <a:buNone/>
              <a:defRPr sz="3375" b="1" i="1" u="none">
                <a:solidFill>
                  <a:srgbClr val="4D321B"/>
                </a:solidFill>
                <a:latin typeface="Times New Roman" panose="02020603050405020304" pitchFamily="18" charset="0"/>
                <a:cs typeface="Times New Roman" panose="02020603050405020304" pitchFamily="18"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AC0687C8-0AFC-C348-9424-78922A24CA8A}"/>
              </a:ext>
            </a:extLst>
          </p:cNvPr>
          <p:cNvSpPr>
            <a:spLocks noGrp="1"/>
          </p:cNvSpPr>
          <p:nvPr>
            <p:ph type="dt" sz="half" idx="10"/>
          </p:nvPr>
        </p:nvSpPr>
        <p:spPr/>
        <p:txBody>
          <a:bodyPr/>
          <a:lstStyle>
            <a:lvl1pPr>
              <a:defRPr/>
            </a:lvl1pPr>
          </a:lstStyle>
          <a:p>
            <a:pPr>
              <a:defRPr/>
            </a:pPr>
            <a:fld id="{0994B3C8-D0CF-A740-BFB3-0C0919CC9688}" type="datetimeFigureOut">
              <a:rPr lang="en-US"/>
              <a:pPr>
                <a:defRPr/>
              </a:pPr>
              <a:t>1/12/23</a:t>
            </a:fld>
            <a:endParaRPr lang="en-US" dirty="0"/>
          </a:p>
        </p:txBody>
      </p:sp>
      <p:sp>
        <p:nvSpPr>
          <p:cNvPr id="5" name="Footer Placeholder 4">
            <a:extLst>
              <a:ext uri="{FF2B5EF4-FFF2-40B4-BE49-F238E27FC236}">
                <a16:creationId xmlns:a16="http://schemas.microsoft.com/office/drawing/2014/main" id="{C6C794FE-B970-194D-96AA-87693EF005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9182B6-3F9A-034F-8819-8FE64FE7756C}"/>
              </a:ext>
            </a:extLst>
          </p:cNvPr>
          <p:cNvSpPr>
            <a:spLocks noGrp="1"/>
          </p:cNvSpPr>
          <p:nvPr>
            <p:ph type="sldNum" sz="quarter" idx="12"/>
          </p:nvPr>
        </p:nvSpPr>
        <p:spPr/>
        <p:txBody>
          <a:bodyPr/>
          <a:lstStyle>
            <a:lvl1pPr>
              <a:defRPr/>
            </a:lvl1pPr>
          </a:lstStyle>
          <a:p>
            <a:pPr>
              <a:defRPr/>
            </a:pPr>
            <a:fld id="{146C79EC-7AC8-E546-B0F1-9453D5716494}" type="slidenum">
              <a:rPr lang="en-US"/>
              <a:pPr>
                <a:defRPr/>
              </a:pPr>
              <a:t>‹#›</a:t>
            </a:fld>
            <a:endParaRPr lang="en-US" dirty="0"/>
          </a:p>
        </p:txBody>
      </p:sp>
    </p:spTree>
    <p:extLst>
      <p:ext uri="{BB962C8B-B14F-4D97-AF65-F5344CB8AC3E}">
        <p14:creationId xmlns:p14="http://schemas.microsoft.com/office/powerpoint/2010/main" val="2728793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theme" Target="../theme/theme2.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3DFE5-2608-E648-86F8-F8CE43CB1FF7}"/>
              </a:ext>
            </a:extLst>
          </p:cNvPr>
          <p:cNvSpPr>
            <a:spLocks noGrp="1" noChangeArrowheads="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4CCD21BF-CD83-CF41-8FFE-161BBBCB649F}"/>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4BCE3831-7E73-6F45-9C28-7C2593ADA8CD}"/>
              </a:ext>
            </a:extLst>
          </p:cNvPr>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5473860C-36CA-114A-AF65-15B434DC3BC6}" type="datetimeFigureOut">
              <a:rPr lang="en-US"/>
              <a:pPr>
                <a:defRPr/>
              </a:pPr>
              <a:t>1/12/23</a:t>
            </a:fld>
            <a:endParaRPr lang="en-US" dirty="0"/>
          </a:p>
        </p:txBody>
      </p:sp>
      <p:sp>
        <p:nvSpPr>
          <p:cNvPr id="5" name="Footer Placeholder 4">
            <a:extLst>
              <a:ext uri="{FF2B5EF4-FFF2-40B4-BE49-F238E27FC236}">
                <a16:creationId xmlns:a16="http://schemas.microsoft.com/office/drawing/2014/main" id="{F415BCF0-5C90-8C4C-B1BA-DD58E0AA3B73}"/>
              </a:ext>
            </a:extLst>
          </p:cNvPr>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900" dirty="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C88CE951-D1EA-B44B-BB8E-6548112919F6}"/>
              </a:ext>
            </a:extLst>
          </p:cNvPr>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37FB0A4-5964-7C40-AC4D-9084E9C4C7A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98" r:id="rId1"/>
    <p:sldLayoutId id="2147483801" r:id="rId2"/>
    <p:sldLayoutId id="2147483805" r:id="rId3"/>
    <p:sldLayoutId id="2147483802" r:id="rId4"/>
    <p:sldLayoutId id="2147483804" r:id="rId5"/>
    <p:sldLayoutId id="2147483799" r:id="rId6"/>
    <p:sldLayoutId id="2147483800" r:id="rId7"/>
    <p:sldLayoutId id="2147483803" r:id="rId8"/>
    <p:sldLayoutId id="2147483806" r:id="rId9"/>
    <p:sldLayoutId id="2147483807" r:id="rId10"/>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892"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783"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675"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566"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46" indent="-171446"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37" indent="-171446"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28" indent="-171446"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20" indent="-171446"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12" indent="-171446"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473860C-36CA-114A-AF65-15B434DC3BC6}" type="datetimeFigureOut">
              <a:rPr lang="en-US" smtClean="0"/>
              <a:pPr>
                <a:defRPr/>
              </a:pPr>
              <a:t>1/12/23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37FB0A4-5964-7C40-AC4D-9084E9C4C7AE}" type="slidenum">
              <a:rPr lang="en-US" smtClean="0"/>
              <a:pPr>
                <a:defRPr/>
              </a:pPr>
              <a:t>‹#›</a:t>
            </a:fld>
            <a:endParaRPr lang="en-US" dirty="0"/>
          </a:p>
        </p:txBody>
      </p:sp>
    </p:spTree>
    <p:extLst>
      <p:ext uri="{BB962C8B-B14F-4D97-AF65-F5344CB8AC3E}">
        <p14:creationId xmlns:p14="http://schemas.microsoft.com/office/powerpoint/2010/main" val="193489346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hyperlink" Target="https://www.jamesweldonjohnson.org/lift-every-voice-and-sing" TargetMode="Externa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3">
            <a:extLst>
              <a:ext uri="{FF2B5EF4-FFF2-40B4-BE49-F238E27FC236}">
                <a16:creationId xmlns:a16="http://schemas.microsoft.com/office/drawing/2014/main" id="{A5780F02-DF8D-A140-A4F8-B57938B1CD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93685" y="4293096"/>
            <a:ext cx="1407319" cy="83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6F1A70AA-1A04-D567-36F8-787E45B68ACF}"/>
              </a:ext>
            </a:extLst>
          </p:cNvPr>
          <p:cNvSpPr>
            <a:spLocks noGrp="1"/>
          </p:cNvSpPr>
          <p:nvPr>
            <p:ph type="ctrTitle"/>
          </p:nvPr>
        </p:nvSpPr>
        <p:spPr>
          <a:xfrm>
            <a:off x="1127022" y="1808821"/>
            <a:ext cx="7495428" cy="935582"/>
          </a:xfrm>
        </p:spPr>
        <p:txBody>
          <a:bodyPr/>
          <a:lstStyle/>
          <a:p>
            <a:r>
              <a:rPr lang="en-US" dirty="0">
                <a:solidFill>
                  <a:srgbClr val="4D321B"/>
                </a:solidFill>
              </a:rPr>
              <a:t>Be-Longing:</a:t>
            </a:r>
          </a:p>
        </p:txBody>
      </p:sp>
      <p:sp>
        <p:nvSpPr>
          <p:cNvPr id="6" name="Text Placeholder 5">
            <a:extLst>
              <a:ext uri="{FF2B5EF4-FFF2-40B4-BE49-F238E27FC236}">
                <a16:creationId xmlns:a16="http://schemas.microsoft.com/office/drawing/2014/main" id="{BAA1EBA3-016B-8E4C-F5E0-DB5D3A43B072}"/>
              </a:ext>
            </a:extLst>
          </p:cNvPr>
          <p:cNvSpPr>
            <a:spLocks noGrp="1"/>
          </p:cNvSpPr>
          <p:nvPr>
            <p:ph type="body" sz="quarter" idx="13"/>
          </p:nvPr>
        </p:nvSpPr>
        <p:spPr>
          <a:xfrm>
            <a:off x="1655676" y="2906424"/>
            <a:ext cx="6534726" cy="539353"/>
          </a:xfrm>
        </p:spPr>
        <p:txBody>
          <a:bodyPr/>
          <a:lstStyle/>
          <a:p>
            <a:r>
              <a:rPr lang="en-US" dirty="0">
                <a:solidFill>
                  <a:srgbClr val="4D321B"/>
                </a:solidFill>
              </a:rPr>
              <a:t>Praying for Unity amidst Injustice</a:t>
            </a:r>
          </a:p>
        </p:txBody>
      </p:sp>
      <p:pic>
        <p:nvPicPr>
          <p:cNvPr id="8" name="Picture 7" descr="Text&#10;&#10;Description automatically generated with medium confidence">
            <a:extLst>
              <a:ext uri="{FF2B5EF4-FFF2-40B4-BE49-F238E27FC236}">
                <a16:creationId xmlns:a16="http://schemas.microsoft.com/office/drawing/2014/main" id="{4E855CF0-E444-C9C6-237A-CBF7A0BA04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271" y="4293100"/>
            <a:ext cx="1278559" cy="8500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E605-AD61-B6AF-814F-D2FF76912233}"/>
              </a:ext>
            </a:extLst>
          </p:cNvPr>
          <p:cNvSpPr>
            <a:spLocks noGrp="1"/>
          </p:cNvSpPr>
          <p:nvPr>
            <p:ph type="ctrTitle"/>
          </p:nvPr>
        </p:nvSpPr>
        <p:spPr>
          <a:xfrm>
            <a:off x="2142492" y="2838618"/>
            <a:ext cx="5291826" cy="734398"/>
          </a:xfrm>
        </p:spPr>
        <p:txBody>
          <a:bodyPr/>
          <a:lstStyle/>
          <a:p>
            <a:r>
              <a:rPr lang="en-US" dirty="0"/>
              <a:t>Amen</a:t>
            </a:r>
          </a:p>
        </p:txBody>
      </p:sp>
      <p:sp>
        <p:nvSpPr>
          <p:cNvPr id="3" name="Subtitle 2">
            <a:extLst>
              <a:ext uri="{FF2B5EF4-FFF2-40B4-BE49-F238E27FC236}">
                <a16:creationId xmlns:a16="http://schemas.microsoft.com/office/drawing/2014/main" id="{BCAD86E9-9CAC-B47D-5B79-A3BF84181A5A}"/>
              </a:ext>
            </a:extLst>
          </p:cNvPr>
          <p:cNvSpPr>
            <a:spLocks noGrp="1"/>
          </p:cNvSpPr>
          <p:nvPr>
            <p:ph type="subTitle" idx="1"/>
          </p:nvPr>
        </p:nvSpPr>
        <p:spPr>
          <a:xfrm>
            <a:off x="2142492" y="1702369"/>
            <a:ext cx="5291826" cy="684610"/>
          </a:xfrm>
        </p:spPr>
        <p:txBody>
          <a:bodyPr/>
          <a:lstStyle/>
          <a:p>
            <a:r>
              <a:rPr lang="en-US" dirty="0"/>
              <a:t>until your kingdom comes and your will is done.</a:t>
            </a:r>
          </a:p>
        </p:txBody>
      </p:sp>
      <p:sp>
        <p:nvSpPr>
          <p:cNvPr id="4" name="Text Placeholder 3">
            <a:extLst>
              <a:ext uri="{FF2B5EF4-FFF2-40B4-BE49-F238E27FC236}">
                <a16:creationId xmlns:a16="http://schemas.microsoft.com/office/drawing/2014/main" id="{3B3C8F38-6ABF-CBFB-65A9-1C0F760A3592}"/>
              </a:ext>
            </a:extLst>
          </p:cNvPr>
          <p:cNvSpPr>
            <a:spLocks noGrp="1"/>
          </p:cNvSpPr>
          <p:nvPr>
            <p:ph type="body" sz="quarter" idx="17"/>
          </p:nvPr>
        </p:nvSpPr>
        <p:spPr>
          <a:xfrm>
            <a:off x="1385646" y="1690432"/>
            <a:ext cx="647700" cy="684610"/>
          </a:xfrm>
        </p:spPr>
        <p:txBody>
          <a:bodyPr/>
          <a:lstStyle/>
          <a:p>
            <a:r>
              <a:rPr lang="en-US" dirty="0"/>
              <a:t>L</a:t>
            </a:r>
          </a:p>
        </p:txBody>
      </p:sp>
      <p:sp>
        <p:nvSpPr>
          <p:cNvPr id="5" name="Text Placeholder 4">
            <a:extLst>
              <a:ext uri="{FF2B5EF4-FFF2-40B4-BE49-F238E27FC236}">
                <a16:creationId xmlns:a16="http://schemas.microsoft.com/office/drawing/2014/main" id="{9E531F27-0609-4C3F-1C06-EF9185619A64}"/>
              </a:ext>
            </a:extLst>
          </p:cNvPr>
          <p:cNvSpPr>
            <a:spLocks noGrp="1"/>
          </p:cNvSpPr>
          <p:nvPr>
            <p:ph type="body" sz="quarter" idx="18"/>
          </p:nvPr>
        </p:nvSpPr>
        <p:spPr>
          <a:xfrm>
            <a:off x="1395455" y="2778192"/>
            <a:ext cx="647700" cy="684610"/>
          </a:xfrm>
        </p:spPr>
        <p:txBody>
          <a:bodyPr/>
          <a:lstStyle/>
          <a:p>
            <a:r>
              <a:rPr lang="en-US" dirty="0"/>
              <a:t>C</a:t>
            </a:r>
          </a:p>
        </p:txBody>
      </p:sp>
    </p:spTree>
    <p:extLst>
      <p:ext uri="{BB962C8B-B14F-4D97-AF65-F5344CB8AC3E}">
        <p14:creationId xmlns:p14="http://schemas.microsoft.com/office/powerpoint/2010/main" val="578306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9353-C551-E1EC-1047-8ABED6E9CB5A}"/>
              </a:ext>
            </a:extLst>
          </p:cNvPr>
          <p:cNvSpPr>
            <a:spLocks noGrp="1"/>
          </p:cNvSpPr>
          <p:nvPr>
            <p:ph type="ctrTitle"/>
          </p:nvPr>
        </p:nvSpPr>
        <p:spPr/>
        <p:txBody>
          <a:bodyPr/>
          <a:lstStyle/>
          <a:p>
            <a:r>
              <a:rPr lang="en-US" dirty="0"/>
              <a:t>‘Title’</a:t>
            </a:r>
          </a:p>
        </p:txBody>
      </p:sp>
      <p:sp>
        <p:nvSpPr>
          <p:cNvPr id="3" name="Subtitle 2">
            <a:extLst>
              <a:ext uri="{FF2B5EF4-FFF2-40B4-BE49-F238E27FC236}">
                <a16:creationId xmlns:a16="http://schemas.microsoft.com/office/drawing/2014/main" id="{8444167F-EAFA-E221-2A52-0685B3AFF7A9}"/>
              </a:ext>
            </a:extLst>
          </p:cNvPr>
          <p:cNvSpPr>
            <a:spLocks noGrp="1"/>
          </p:cNvSpPr>
          <p:nvPr>
            <p:ph type="subTitle" idx="1"/>
          </p:nvPr>
        </p:nvSpPr>
        <p:spPr/>
        <p:txBody>
          <a:bodyPr/>
          <a:lstStyle/>
          <a:p>
            <a:r>
              <a:rPr lang="en-US" dirty="0"/>
              <a:t>Hymn of Praise</a:t>
            </a:r>
          </a:p>
        </p:txBody>
      </p:sp>
      <p:sp>
        <p:nvSpPr>
          <p:cNvPr id="4" name="Text Placeholder 3">
            <a:extLst>
              <a:ext uri="{FF2B5EF4-FFF2-40B4-BE49-F238E27FC236}">
                <a16:creationId xmlns:a16="http://schemas.microsoft.com/office/drawing/2014/main" id="{65E9301A-E49B-D1A7-A695-2F1FA688D1C1}"/>
              </a:ext>
            </a:extLst>
          </p:cNvPr>
          <p:cNvSpPr>
            <a:spLocks noGrp="1"/>
          </p:cNvSpPr>
          <p:nvPr>
            <p:ph type="body" sz="quarter" idx="13"/>
          </p:nvPr>
        </p:nvSpPr>
        <p:spPr>
          <a:xfrm>
            <a:off x="3109416" y="4077075"/>
            <a:ext cx="2893219" cy="539353"/>
          </a:xfrm>
        </p:spPr>
        <p:txBody>
          <a:bodyPr/>
          <a:lstStyle/>
          <a:p>
            <a:pPr algn="ctr"/>
            <a:r>
              <a:rPr lang="en-US" i="1" dirty="0"/>
              <a:t>Stand</a:t>
            </a:r>
          </a:p>
        </p:txBody>
      </p:sp>
    </p:spTree>
    <p:extLst>
      <p:ext uri="{BB962C8B-B14F-4D97-AF65-F5344CB8AC3E}">
        <p14:creationId xmlns:p14="http://schemas.microsoft.com/office/powerpoint/2010/main" val="455808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847E624-6905-0709-DFCC-DA13A65E5046}"/>
              </a:ext>
            </a:extLst>
          </p:cNvPr>
          <p:cNvSpPr>
            <a:spLocks noGrp="1"/>
          </p:cNvSpPr>
          <p:nvPr>
            <p:ph type="subTitle" idx="1"/>
          </p:nvPr>
        </p:nvSpPr>
        <p:spPr/>
        <p:txBody>
          <a:bodyPr/>
          <a:lstStyle/>
          <a:p>
            <a:r>
              <a:rPr lang="en-US" dirty="0"/>
              <a:t>Invitation to Confession and Forgiveness </a:t>
            </a:r>
          </a:p>
          <a:p>
            <a:endParaRPr lang="en-US" dirty="0"/>
          </a:p>
          <a:p>
            <a:endParaRPr lang="en-US" dirty="0"/>
          </a:p>
        </p:txBody>
      </p:sp>
    </p:spTree>
    <p:extLst>
      <p:ext uri="{BB962C8B-B14F-4D97-AF65-F5344CB8AC3E}">
        <p14:creationId xmlns:p14="http://schemas.microsoft.com/office/powerpoint/2010/main" val="1665788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2FEC-F3D3-34DA-CD4B-216BC403207E}"/>
              </a:ext>
            </a:extLst>
          </p:cNvPr>
          <p:cNvSpPr>
            <a:spLocks noGrp="1"/>
          </p:cNvSpPr>
          <p:nvPr>
            <p:ph type="ctrTitle"/>
          </p:nvPr>
        </p:nvSpPr>
        <p:spPr>
          <a:xfrm>
            <a:off x="2142492" y="3052289"/>
            <a:ext cx="5291826" cy="1080120"/>
          </a:xfrm>
        </p:spPr>
        <p:txBody>
          <a:bodyPr/>
          <a:lstStyle/>
          <a:p>
            <a:r>
              <a:rPr lang="en-US" dirty="0"/>
              <a:t>We gather in hope that the world might believe and be reconciled to God.</a:t>
            </a:r>
          </a:p>
        </p:txBody>
      </p:sp>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p:txBody>
          <a:bodyPr/>
          <a:lstStyle/>
          <a:p>
            <a:r>
              <a:rPr lang="en-US" dirty="0"/>
              <a:t>We gather to pray for the unity that is Christ’s gift to the Church.</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2247605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23728" y="1877116"/>
            <a:ext cx="5291826" cy="2106346"/>
          </a:xfrm>
        </p:spPr>
        <p:txBody>
          <a:bodyPr/>
          <a:lstStyle/>
          <a:p>
            <a:r>
              <a:rPr lang="en-US" dirty="0"/>
              <a:t>We </a:t>
            </a:r>
            <a:r>
              <a:rPr lang="en-US" dirty="0" err="1"/>
              <a:t>recognise</a:t>
            </a:r>
            <a:r>
              <a:rPr lang="en-US" dirty="0"/>
              <a:t> that we are part of churches and communities that are divided by injustice, especially the sin of racism, which stands contrary to the image of God shining from every human face. </a:t>
            </a:r>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2585846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95736" y="1844680"/>
            <a:ext cx="5291826" cy="2106346"/>
          </a:xfrm>
        </p:spPr>
        <p:txBody>
          <a:bodyPr/>
          <a:lstStyle/>
          <a:p>
            <a:r>
              <a:rPr lang="en-US" dirty="0"/>
              <a:t>“And what does the Lord require of us but to do justice, and to love kindness, and walk humbly with our God?” </a:t>
            </a:r>
          </a:p>
          <a:p>
            <a:r>
              <a:rPr lang="en-US" dirty="0"/>
              <a:t>(Micah 6:8) </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3734872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95736" y="1877116"/>
            <a:ext cx="5291826" cy="2106346"/>
          </a:xfrm>
        </p:spPr>
        <p:txBody>
          <a:bodyPr/>
          <a:lstStyle/>
          <a:p>
            <a:r>
              <a:rPr lang="en-US" dirty="0"/>
              <a:t>And so we come in penitence and faith </a:t>
            </a:r>
            <a:br>
              <a:rPr lang="en-US" dirty="0"/>
            </a:br>
            <a:r>
              <a:rPr lang="en-US" dirty="0"/>
              <a:t>to confess… </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2807057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900545B-2F2D-2EE3-DD92-5FD709E2F29A}"/>
              </a:ext>
            </a:extLst>
          </p:cNvPr>
          <p:cNvSpPr>
            <a:spLocks noGrp="1"/>
          </p:cNvSpPr>
          <p:nvPr>
            <p:ph type="subTitle" idx="1"/>
          </p:nvPr>
        </p:nvSpPr>
        <p:spPr>
          <a:xfrm>
            <a:off x="1187624" y="2636912"/>
            <a:ext cx="6263934" cy="849456"/>
          </a:xfrm>
        </p:spPr>
        <p:txBody>
          <a:bodyPr/>
          <a:lstStyle/>
          <a:p>
            <a:r>
              <a:rPr lang="en-US" dirty="0"/>
              <a:t>Silence</a:t>
            </a:r>
          </a:p>
        </p:txBody>
      </p:sp>
    </p:spTree>
    <p:extLst>
      <p:ext uri="{BB962C8B-B14F-4D97-AF65-F5344CB8AC3E}">
        <p14:creationId xmlns:p14="http://schemas.microsoft.com/office/powerpoint/2010/main" val="189136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E605-AD61-B6AF-814F-D2FF76912233}"/>
              </a:ext>
            </a:extLst>
          </p:cNvPr>
          <p:cNvSpPr>
            <a:spLocks noGrp="1"/>
          </p:cNvSpPr>
          <p:nvPr>
            <p:ph type="ctrTitle"/>
          </p:nvPr>
        </p:nvSpPr>
        <p:spPr>
          <a:xfrm>
            <a:off x="2142492" y="3335840"/>
            <a:ext cx="5291826" cy="741232"/>
          </a:xfrm>
        </p:spPr>
        <p:txBody>
          <a:bodyPr/>
          <a:lstStyle/>
          <a:p>
            <a:r>
              <a:rPr lang="en-US" dirty="0"/>
              <a:t>May we be forgiven </a:t>
            </a:r>
          </a:p>
        </p:txBody>
      </p:sp>
      <p:sp>
        <p:nvSpPr>
          <p:cNvPr id="3" name="Subtitle 2">
            <a:extLst>
              <a:ext uri="{FF2B5EF4-FFF2-40B4-BE49-F238E27FC236}">
                <a16:creationId xmlns:a16="http://schemas.microsoft.com/office/drawing/2014/main" id="{BCAD86E9-9CAC-B47D-5B79-A3BF84181A5A}"/>
              </a:ext>
            </a:extLst>
          </p:cNvPr>
          <p:cNvSpPr>
            <a:spLocks noGrp="1"/>
          </p:cNvSpPr>
          <p:nvPr>
            <p:ph type="subTitle" idx="1"/>
          </p:nvPr>
        </p:nvSpPr>
        <p:spPr>
          <a:xfrm>
            <a:off x="2142492" y="1705286"/>
            <a:ext cx="5291826" cy="1296144"/>
          </a:xfrm>
        </p:spPr>
        <p:txBody>
          <a:bodyPr/>
          <a:lstStyle/>
          <a:p>
            <a:r>
              <a:rPr lang="en-US" dirty="0"/>
              <a:t>Forgive us Lord, when we come to worship without walking humble </a:t>
            </a:r>
            <a:br>
              <a:rPr lang="en-US" dirty="0"/>
            </a:br>
            <a:r>
              <a:rPr lang="en-US" dirty="0"/>
              <a:t>before you.</a:t>
            </a:r>
          </a:p>
          <a:p>
            <a:endParaRPr lang="en-US" dirty="0" err="1"/>
          </a:p>
        </p:txBody>
      </p:sp>
      <p:sp>
        <p:nvSpPr>
          <p:cNvPr id="4" name="Text Placeholder 3">
            <a:extLst>
              <a:ext uri="{FF2B5EF4-FFF2-40B4-BE49-F238E27FC236}">
                <a16:creationId xmlns:a16="http://schemas.microsoft.com/office/drawing/2014/main" id="{3B3C8F38-6ABF-CBFB-65A9-1C0F760A3592}"/>
              </a:ext>
            </a:extLst>
          </p:cNvPr>
          <p:cNvSpPr>
            <a:spLocks noGrp="1"/>
          </p:cNvSpPr>
          <p:nvPr>
            <p:ph type="body" sz="quarter" idx="17"/>
          </p:nvPr>
        </p:nvSpPr>
        <p:spPr>
          <a:xfrm>
            <a:off x="1385646" y="1700808"/>
            <a:ext cx="647700" cy="684610"/>
          </a:xfrm>
        </p:spPr>
        <p:txBody>
          <a:bodyPr/>
          <a:lstStyle/>
          <a:p>
            <a:r>
              <a:rPr lang="en-US" dirty="0"/>
              <a:t>L</a:t>
            </a:r>
          </a:p>
        </p:txBody>
      </p:sp>
      <p:sp>
        <p:nvSpPr>
          <p:cNvPr id="5" name="Text Placeholder 4">
            <a:extLst>
              <a:ext uri="{FF2B5EF4-FFF2-40B4-BE49-F238E27FC236}">
                <a16:creationId xmlns:a16="http://schemas.microsoft.com/office/drawing/2014/main" id="{9E531F27-0609-4C3F-1C06-EF9185619A64}"/>
              </a:ext>
            </a:extLst>
          </p:cNvPr>
          <p:cNvSpPr>
            <a:spLocks noGrp="1"/>
          </p:cNvSpPr>
          <p:nvPr>
            <p:ph type="body" sz="quarter" idx="18"/>
          </p:nvPr>
        </p:nvSpPr>
        <p:spPr>
          <a:xfrm>
            <a:off x="1385646" y="3284128"/>
            <a:ext cx="647700" cy="684610"/>
          </a:xfrm>
        </p:spPr>
        <p:txBody>
          <a:bodyPr/>
          <a:lstStyle/>
          <a:p>
            <a:r>
              <a:rPr lang="en-US" dirty="0"/>
              <a:t>C</a:t>
            </a:r>
          </a:p>
        </p:txBody>
      </p:sp>
    </p:spTree>
    <p:extLst>
      <p:ext uri="{BB962C8B-B14F-4D97-AF65-F5344CB8AC3E}">
        <p14:creationId xmlns:p14="http://schemas.microsoft.com/office/powerpoint/2010/main" val="1900901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E605-AD61-B6AF-814F-D2FF76912233}"/>
              </a:ext>
            </a:extLst>
          </p:cNvPr>
          <p:cNvSpPr>
            <a:spLocks noGrp="1"/>
          </p:cNvSpPr>
          <p:nvPr>
            <p:ph type="ctrTitle"/>
          </p:nvPr>
        </p:nvSpPr>
        <p:spPr>
          <a:xfrm>
            <a:off x="2142492" y="3119816"/>
            <a:ext cx="5291826" cy="741232"/>
          </a:xfrm>
        </p:spPr>
        <p:txBody>
          <a:bodyPr/>
          <a:lstStyle/>
          <a:p>
            <a:r>
              <a:rPr lang="en-US" dirty="0"/>
              <a:t>May we be forgiven </a:t>
            </a:r>
          </a:p>
        </p:txBody>
      </p:sp>
      <p:sp>
        <p:nvSpPr>
          <p:cNvPr id="3" name="Subtitle 2">
            <a:extLst>
              <a:ext uri="{FF2B5EF4-FFF2-40B4-BE49-F238E27FC236}">
                <a16:creationId xmlns:a16="http://schemas.microsoft.com/office/drawing/2014/main" id="{BCAD86E9-9CAC-B47D-5B79-A3BF84181A5A}"/>
              </a:ext>
            </a:extLst>
          </p:cNvPr>
          <p:cNvSpPr>
            <a:spLocks noGrp="1"/>
          </p:cNvSpPr>
          <p:nvPr>
            <p:ph type="subTitle" idx="1"/>
          </p:nvPr>
        </p:nvSpPr>
        <p:spPr>
          <a:xfrm>
            <a:off x="2142492" y="1772816"/>
            <a:ext cx="5291826" cy="1296144"/>
          </a:xfrm>
        </p:spPr>
        <p:txBody>
          <a:bodyPr/>
          <a:lstStyle/>
          <a:p>
            <a:r>
              <a:rPr lang="en-US" dirty="0"/>
              <a:t>We ask forgiveness for the complicity of churches in the evils of colonialism.</a:t>
            </a:r>
          </a:p>
        </p:txBody>
      </p:sp>
      <p:sp>
        <p:nvSpPr>
          <p:cNvPr id="4" name="Text Placeholder 3">
            <a:extLst>
              <a:ext uri="{FF2B5EF4-FFF2-40B4-BE49-F238E27FC236}">
                <a16:creationId xmlns:a16="http://schemas.microsoft.com/office/drawing/2014/main" id="{3B3C8F38-6ABF-CBFB-65A9-1C0F760A3592}"/>
              </a:ext>
            </a:extLst>
          </p:cNvPr>
          <p:cNvSpPr>
            <a:spLocks noGrp="1"/>
          </p:cNvSpPr>
          <p:nvPr>
            <p:ph type="body" sz="quarter" idx="17"/>
          </p:nvPr>
        </p:nvSpPr>
        <p:spPr>
          <a:xfrm>
            <a:off x="1385646" y="1772816"/>
            <a:ext cx="647700" cy="684610"/>
          </a:xfrm>
        </p:spPr>
        <p:txBody>
          <a:bodyPr/>
          <a:lstStyle/>
          <a:p>
            <a:r>
              <a:rPr lang="en-US" dirty="0"/>
              <a:t>L</a:t>
            </a:r>
          </a:p>
        </p:txBody>
      </p:sp>
      <p:sp>
        <p:nvSpPr>
          <p:cNvPr id="5" name="Text Placeholder 4">
            <a:extLst>
              <a:ext uri="{FF2B5EF4-FFF2-40B4-BE49-F238E27FC236}">
                <a16:creationId xmlns:a16="http://schemas.microsoft.com/office/drawing/2014/main" id="{9E531F27-0609-4C3F-1C06-EF9185619A64}"/>
              </a:ext>
            </a:extLst>
          </p:cNvPr>
          <p:cNvSpPr>
            <a:spLocks noGrp="1"/>
          </p:cNvSpPr>
          <p:nvPr>
            <p:ph type="body" sz="quarter" idx="18"/>
          </p:nvPr>
        </p:nvSpPr>
        <p:spPr>
          <a:xfrm>
            <a:off x="1395455" y="3083812"/>
            <a:ext cx="647700" cy="684610"/>
          </a:xfrm>
        </p:spPr>
        <p:txBody>
          <a:bodyPr/>
          <a:lstStyle/>
          <a:p>
            <a:r>
              <a:rPr lang="en-US" dirty="0"/>
              <a:t>C</a:t>
            </a:r>
          </a:p>
        </p:txBody>
      </p:sp>
    </p:spTree>
    <p:extLst>
      <p:ext uri="{BB962C8B-B14F-4D97-AF65-F5344CB8AC3E}">
        <p14:creationId xmlns:p14="http://schemas.microsoft.com/office/powerpoint/2010/main" val="2574913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FD3B4D4-A02A-1479-4933-FAB456C8E53B}"/>
              </a:ext>
            </a:extLst>
          </p:cNvPr>
          <p:cNvSpPr>
            <a:spLocks noGrp="1"/>
          </p:cNvSpPr>
          <p:nvPr>
            <p:ph type="subTitle" idx="1"/>
          </p:nvPr>
        </p:nvSpPr>
        <p:spPr/>
        <p:txBody>
          <a:bodyPr/>
          <a:lstStyle/>
          <a:p>
            <a:r>
              <a:rPr lang="en-US" dirty="0"/>
              <a:t>The Gathering</a:t>
            </a:r>
          </a:p>
        </p:txBody>
      </p:sp>
    </p:spTree>
    <p:extLst>
      <p:ext uri="{BB962C8B-B14F-4D97-AF65-F5344CB8AC3E}">
        <p14:creationId xmlns:p14="http://schemas.microsoft.com/office/powerpoint/2010/main" val="1575936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E605-AD61-B6AF-814F-D2FF76912233}"/>
              </a:ext>
            </a:extLst>
          </p:cNvPr>
          <p:cNvSpPr>
            <a:spLocks noGrp="1"/>
          </p:cNvSpPr>
          <p:nvPr>
            <p:ph type="ctrTitle"/>
          </p:nvPr>
        </p:nvSpPr>
        <p:spPr>
          <a:xfrm>
            <a:off x="2135015" y="3095249"/>
            <a:ext cx="5291826" cy="741232"/>
          </a:xfrm>
        </p:spPr>
        <p:txBody>
          <a:bodyPr/>
          <a:lstStyle/>
          <a:p>
            <a:r>
              <a:rPr lang="en-US" dirty="0"/>
              <a:t>May we be forgiven </a:t>
            </a:r>
          </a:p>
        </p:txBody>
      </p:sp>
      <p:sp>
        <p:nvSpPr>
          <p:cNvPr id="3" name="Subtitle 2">
            <a:extLst>
              <a:ext uri="{FF2B5EF4-FFF2-40B4-BE49-F238E27FC236}">
                <a16:creationId xmlns:a16="http://schemas.microsoft.com/office/drawing/2014/main" id="{BCAD86E9-9CAC-B47D-5B79-A3BF84181A5A}"/>
              </a:ext>
            </a:extLst>
          </p:cNvPr>
          <p:cNvSpPr>
            <a:spLocks noGrp="1"/>
          </p:cNvSpPr>
          <p:nvPr>
            <p:ph type="subTitle" idx="1"/>
          </p:nvPr>
        </p:nvSpPr>
        <p:spPr>
          <a:xfrm>
            <a:off x="2142492" y="1821610"/>
            <a:ext cx="5291826" cy="1296144"/>
          </a:xfrm>
        </p:spPr>
        <p:txBody>
          <a:bodyPr/>
          <a:lstStyle/>
          <a:p>
            <a:r>
              <a:rPr lang="en-US" dirty="0"/>
              <a:t>We ask forgiveness for our sins of injustice and oppression.</a:t>
            </a:r>
          </a:p>
        </p:txBody>
      </p:sp>
      <p:sp>
        <p:nvSpPr>
          <p:cNvPr id="4" name="Text Placeholder 3">
            <a:extLst>
              <a:ext uri="{FF2B5EF4-FFF2-40B4-BE49-F238E27FC236}">
                <a16:creationId xmlns:a16="http://schemas.microsoft.com/office/drawing/2014/main" id="{3B3C8F38-6ABF-CBFB-65A9-1C0F760A3592}"/>
              </a:ext>
            </a:extLst>
          </p:cNvPr>
          <p:cNvSpPr>
            <a:spLocks noGrp="1"/>
          </p:cNvSpPr>
          <p:nvPr>
            <p:ph type="body" sz="quarter" idx="17"/>
          </p:nvPr>
        </p:nvSpPr>
        <p:spPr>
          <a:xfrm>
            <a:off x="1385646" y="1821610"/>
            <a:ext cx="647700" cy="684610"/>
          </a:xfrm>
        </p:spPr>
        <p:txBody>
          <a:bodyPr/>
          <a:lstStyle/>
          <a:p>
            <a:r>
              <a:rPr lang="en-US" dirty="0"/>
              <a:t>L</a:t>
            </a:r>
          </a:p>
        </p:txBody>
      </p:sp>
      <p:sp>
        <p:nvSpPr>
          <p:cNvPr id="5" name="Text Placeholder 4">
            <a:extLst>
              <a:ext uri="{FF2B5EF4-FFF2-40B4-BE49-F238E27FC236}">
                <a16:creationId xmlns:a16="http://schemas.microsoft.com/office/drawing/2014/main" id="{9E531F27-0609-4C3F-1C06-EF9185619A64}"/>
              </a:ext>
            </a:extLst>
          </p:cNvPr>
          <p:cNvSpPr>
            <a:spLocks noGrp="1"/>
          </p:cNvSpPr>
          <p:nvPr>
            <p:ph type="body" sz="quarter" idx="18"/>
          </p:nvPr>
        </p:nvSpPr>
        <p:spPr>
          <a:xfrm>
            <a:off x="1385646" y="3032422"/>
            <a:ext cx="647700" cy="684610"/>
          </a:xfrm>
        </p:spPr>
        <p:txBody>
          <a:bodyPr/>
          <a:lstStyle/>
          <a:p>
            <a:r>
              <a:rPr lang="en-US" dirty="0"/>
              <a:t>C</a:t>
            </a:r>
          </a:p>
        </p:txBody>
      </p:sp>
    </p:spTree>
    <p:extLst>
      <p:ext uri="{BB962C8B-B14F-4D97-AF65-F5344CB8AC3E}">
        <p14:creationId xmlns:p14="http://schemas.microsoft.com/office/powerpoint/2010/main" val="2216151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E605-AD61-B6AF-814F-D2FF76912233}"/>
              </a:ext>
            </a:extLst>
          </p:cNvPr>
          <p:cNvSpPr>
            <a:spLocks noGrp="1"/>
          </p:cNvSpPr>
          <p:nvPr>
            <p:ph type="ctrTitle"/>
          </p:nvPr>
        </p:nvSpPr>
        <p:spPr>
          <a:xfrm>
            <a:off x="2142492" y="4019121"/>
            <a:ext cx="5291826" cy="850039"/>
          </a:xfrm>
        </p:spPr>
        <p:txBody>
          <a:bodyPr/>
          <a:lstStyle/>
          <a:p>
            <a:r>
              <a:rPr lang="en-US" dirty="0"/>
              <a:t>Amen! Thanks be to God!</a:t>
            </a:r>
          </a:p>
        </p:txBody>
      </p:sp>
      <p:sp>
        <p:nvSpPr>
          <p:cNvPr id="3" name="Subtitle 2">
            <a:extLst>
              <a:ext uri="{FF2B5EF4-FFF2-40B4-BE49-F238E27FC236}">
                <a16:creationId xmlns:a16="http://schemas.microsoft.com/office/drawing/2014/main" id="{BCAD86E9-9CAC-B47D-5B79-A3BF84181A5A}"/>
              </a:ext>
            </a:extLst>
          </p:cNvPr>
          <p:cNvSpPr>
            <a:spLocks noGrp="1"/>
          </p:cNvSpPr>
          <p:nvPr>
            <p:ph type="subTitle" idx="1"/>
          </p:nvPr>
        </p:nvSpPr>
        <p:spPr>
          <a:xfrm>
            <a:off x="2142492" y="1700808"/>
            <a:ext cx="5291826" cy="554118"/>
          </a:xfrm>
        </p:spPr>
        <p:txBody>
          <a:bodyPr/>
          <a:lstStyle/>
          <a:p>
            <a:r>
              <a:rPr lang="en-US" dirty="0"/>
              <a:t>We have been called to unity. Forgive us anew and reconcile us to one another. May God’s mercy free us from our sins, to do justice, love kindness and walk humbly with our God.</a:t>
            </a:r>
          </a:p>
        </p:txBody>
      </p:sp>
      <p:sp>
        <p:nvSpPr>
          <p:cNvPr id="4" name="Text Placeholder 3">
            <a:extLst>
              <a:ext uri="{FF2B5EF4-FFF2-40B4-BE49-F238E27FC236}">
                <a16:creationId xmlns:a16="http://schemas.microsoft.com/office/drawing/2014/main" id="{3B3C8F38-6ABF-CBFB-65A9-1C0F760A3592}"/>
              </a:ext>
            </a:extLst>
          </p:cNvPr>
          <p:cNvSpPr>
            <a:spLocks noGrp="1"/>
          </p:cNvSpPr>
          <p:nvPr>
            <p:ph type="body" sz="quarter" idx="17"/>
          </p:nvPr>
        </p:nvSpPr>
        <p:spPr>
          <a:xfrm>
            <a:off x="1385646" y="1700808"/>
            <a:ext cx="647700" cy="684610"/>
          </a:xfrm>
        </p:spPr>
        <p:txBody>
          <a:bodyPr/>
          <a:lstStyle/>
          <a:p>
            <a:r>
              <a:rPr lang="en-US" dirty="0"/>
              <a:t>L</a:t>
            </a:r>
          </a:p>
        </p:txBody>
      </p:sp>
      <p:sp>
        <p:nvSpPr>
          <p:cNvPr id="5" name="Text Placeholder 4">
            <a:extLst>
              <a:ext uri="{FF2B5EF4-FFF2-40B4-BE49-F238E27FC236}">
                <a16:creationId xmlns:a16="http://schemas.microsoft.com/office/drawing/2014/main" id="{9E531F27-0609-4C3F-1C06-EF9185619A64}"/>
              </a:ext>
            </a:extLst>
          </p:cNvPr>
          <p:cNvSpPr>
            <a:spLocks noGrp="1"/>
          </p:cNvSpPr>
          <p:nvPr>
            <p:ph type="body" sz="quarter" idx="18"/>
          </p:nvPr>
        </p:nvSpPr>
        <p:spPr>
          <a:xfrm>
            <a:off x="1374674" y="4101835"/>
            <a:ext cx="647700" cy="684610"/>
          </a:xfrm>
        </p:spPr>
        <p:txBody>
          <a:bodyPr/>
          <a:lstStyle/>
          <a:p>
            <a:r>
              <a:rPr lang="en-US" dirty="0"/>
              <a:t>C</a:t>
            </a:r>
          </a:p>
        </p:txBody>
      </p:sp>
    </p:spTree>
    <p:extLst>
      <p:ext uri="{BB962C8B-B14F-4D97-AF65-F5344CB8AC3E}">
        <p14:creationId xmlns:p14="http://schemas.microsoft.com/office/powerpoint/2010/main" val="2930950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847E624-6905-0709-DFCC-DA13A65E5046}"/>
              </a:ext>
            </a:extLst>
          </p:cNvPr>
          <p:cNvSpPr>
            <a:spLocks noGrp="1"/>
          </p:cNvSpPr>
          <p:nvPr>
            <p:ph type="subTitle" idx="1"/>
          </p:nvPr>
        </p:nvSpPr>
        <p:spPr>
          <a:xfrm>
            <a:off x="1440033" y="1916832"/>
            <a:ext cx="6263934" cy="849456"/>
          </a:xfrm>
        </p:spPr>
        <p:txBody>
          <a:bodyPr/>
          <a:lstStyle/>
          <a:p>
            <a:r>
              <a:rPr lang="en-US" dirty="0"/>
              <a:t>Prayer</a:t>
            </a:r>
          </a:p>
          <a:p>
            <a:endParaRPr lang="en-US" dirty="0"/>
          </a:p>
          <a:p>
            <a:endParaRPr lang="en-US" dirty="0"/>
          </a:p>
        </p:txBody>
      </p:sp>
    </p:spTree>
    <p:extLst>
      <p:ext uri="{BB962C8B-B14F-4D97-AF65-F5344CB8AC3E}">
        <p14:creationId xmlns:p14="http://schemas.microsoft.com/office/powerpoint/2010/main" val="1208834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1" y="1916720"/>
            <a:ext cx="5615621" cy="2592400"/>
          </a:xfrm>
        </p:spPr>
        <p:txBody>
          <a:bodyPr/>
          <a:lstStyle/>
          <a:p>
            <a:r>
              <a:rPr lang="en-US" dirty="0"/>
              <a:t>God of all, because of your great love </a:t>
            </a:r>
          </a:p>
          <a:p>
            <a:r>
              <a:rPr lang="en-US" dirty="0"/>
              <a:t>our sins have been washed away </a:t>
            </a:r>
          </a:p>
          <a:p>
            <a:r>
              <a:rPr lang="en-US" dirty="0"/>
              <a:t>and we are part of the beloved community. </a:t>
            </a:r>
          </a:p>
          <a:p>
            <a:r>
              <a:rPr lang="en-US" dirty="0"/>
              <a:t>We come before you, a holy family, </a:t>
            </a:r>
          </a:p>
          <a:p>
            <a:r>
              <a:rPr lang="en-US" dirty="0"/>
              <a:t>a rainbow people,</a:t>
            </a:r>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1900731"/>
            <a:ext cx="647700" cy="912813"/>
          </a:xfrm>
        </p:spPr>
        <p:txBody>
          <a:bodyPr/>
          <a:lstStyle/>
          <a:p>
            <a:r>
              <a:rPr lang="en-US" dirty="0"/>
              <a:t>C</a:t>
            </a:r>
          </a:p>
        </p:txBody>
      </p:sp>
    </p:spTree>
    <p:extLst>
      <p:ext uri="{BB962C8B-B14F-4D97-AF65-F5344CB8AC3E}">
        <p14:creationId xmlns:p14="http://schemas.microsoft.com/office/powerpoint/2010/main" val="1871853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024733"/>
            <a:ext cx="6155922" cy="2970442"/>
          </a:xfrm>
        </p:spPr>
        <p:txBody>
          <a:bodyPr/>
          <a:lstStyle/>
          <a:p>
            <a:r>
              <a:rPr lang="en-US" dirty="0"/>
              <a:t>united in the beautiful diversity of your creation.</a:t>
            </a:r>
          </a:p>
          <a:p>
            <a:r>
              <a:rPr lang="en-US" dirty="0"/>
              <a:t>We celebrate the rich tapestry of the human family.</a:t>
            </a:r>
          </a:p>
          <a:p>
            <a:r>
              <a:rPr lang="en-US" dirty="0"/>
              <a:t>We commit ourselves to overcome prejudice and disunity wherever we find it and to walk humbly in your presence. </a:t>
            </a:r>
          </a:p>
          <a:p>
            <a:r>
              <a:rPr lang="en-US" dirty="0"/>
              <a:t>Amen </a:t>
            </a:r>
          </a:p>
          <a:p>
            <a:endParaRPr lang="en-US" dirty="0"/>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024733"/>
            <a:ext cx="647700" cy="684610"/>
          </a:xfrm>
        </p:spPr>
        <p:txBody>
          <a:bodyPr/>
          <a:lstStyle/>
          <a:p>
            <a:r>
              <a:rPr lang="en-US" dirty="0"/>
              <a:t>C</a:t>
            </a:r>
          </a:p>
        </p:txBody>
      </p:sp>
    </p:spTree>
    <p:extLst>
      <p:ext uri="{BB962C8B-B14F-4D97-AF65-F5344CB8AC3E}">
        <p14:creationId xmlns:p14="http://schemas.microsoft.com/office/powerpoint/2010/main" val="1391750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23156-7B06-7516-2802-1B7D6373E49F}"/>
              </a:ext>
            </a:extLst>
          </p:cNvPr>
          <p:cNvSpPr>
            <a:spLocks noGrp="1"/>
          </p:cNvSpPr>
          <p:nvPr>
            <p:ph type="ctrTitle"/>
          </p:nvPr>
        </p:nvSpPr>
        <p:spPr>
          <a:xfrm>
            <a:off x="2142492" y="3212976"/>
            <a:ext cx="5291826" cy="1026114"/>
          </a:xfrm>
        </p:spPr>
        <p:txBody>
          <a:bodyPr/>
          <a:lstStyle/>
          <a:p>
            <a:pPr>
              <a:lnSpc>
                <a:spcPct val="150000"/>
              </a:lnSpc>
            </a:pPr>
            <a:r>
              <a:rPr lang="en-US" dirty="0"/>
              <a:t>Micah 6: 6-8</a:t>
            </a:r>
            <a:br>
              <a:rPr lang="en-US" dirty="0"/>
            </a:br>
            <a:r>
              <a:rPr lang="en-US" dirty="0"/>
              <a:t>Psalm 85: 5-12</a:t>
            </a:r>
          </a:p>
        </p:txBody>
      </p:sp>
      <p:sp>
        <p:nvSpPr>
          <p:cNvPr id="3" name="Subtitle 2">
            <a:extLst>
              <a:ext uri="{FF2B5EF4-FFF2-40B4-BE49-F238E27FC236}">
                <a16:creationId xmlns:a16="http://schemas.microsoft.com/office/drawing/2014/main" id="{5994139D-A1AF-11E9-C318-E802D7E0A2E6}"/>
              </a:ext>
            </a:extLst>
          </p:cNvPr>
          <p:cNvSpPr>
            <a:spLocks noGrp="1"/>
          </p:cNvSpPr>
          <p:nvPr>
            <p:ph type="subTitle" idx="1"/>
          </p:nvPr>
        </p:nvSpPr>
        <p:spPr/>
        <p:txBody>
          <a:bodyPr/>
          <a:lstStyle/>
          <a:p>
            <a:r>
              <a:rPr lang="en-US" dirty="0"/>
              <a:t>Ministry of the Word</a:t>
            </a:r>
          </a:p>
        </p:txBody>
      </p:sp>
    </p:spTree>
    <p:extLst>
      <p:ext uri="{BB962C8B-B14F-4D97-AF65-F5344CB8AC3E}">
        <p14:creationId xmlns:p14="http://schemas.microsoft.com/office/powerpoint/2010/main" val="1984675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E605-AD61-B6AF-814F-D2FF76912233}"/>
              </a:ext>
            </a:extLst>
          </p:cNvPr>
          <p:cNvSpPr>
            <a:spLocks noGrp="1"/>
          </p:cNvSpPr>
          <p:nvPr>
            <p:ph type="ctrTitle"/>
          </p:nvPr>
        </p:nvSpPr>
        <p:spPr>
          <a:xfrm>
            <a:off x="2142492" y="3537012"/>
            <a:ext cx="5291826" cy="741232"/>
          </a:xfrm>
        </p:spPr>
        <p:txBody>
          <a:bodyPr/>
          <a:lstStyle/>
          <a:p>
            <a:r>
              <a:rPr lang="en-US" dirty="0"/>
              <a:t>Righteousness and peace have kissed </a:t>
            </a:r>
          </a:p>
        </p:txBody>
      </p:sp>
      <p:sp>
        <p:nvSpPr>
          <p:cNvPr id="3" name="Subtitle 2">
            <a:extLst>
              <a:ext uri="{FF2B5EF4-FFF2-40B4-BE49-F238E27FC236}">
                <a16:creationId xmlns:a16="http://schemas.microsoft.com/office/drawing/2014/main" id="{BCAD86E9-9CAC-B47D-5B79-A3BF84181A5A}"/>
              </a:ext>
            </a:extLst>
          </p:cNvPr>
          <p:cNvSpPr>
            <a:spLocks noGrp="1"/>
          </p:cNvSpPr>
          <p:nvPr>
            <p:ph type="subTitle" idx="1"/>
          </p:nvPr>
        </p:nvSpPr>
        <p:spPr>
          <a:xfrm>
            <a:off x="2142492" y="2604852"/>
            <a:ext cx="5291826" cy="500112"/>
          </a:xfrm>
        </p:spPr>
        <p:txBody>
          <a:bodyPr/>
          <a:lstStyle/>
          <a:p>
            <a:r>
              <a:rPr lang="en-US" dirty="0"/>
              <a:t>Righteousness and peace have kissed</a:t>
            </a:r>
          </a:p>
        </p:txBody>
      </p:sp>
      <p:sp>
        <p:nvSpPr>
          <p:cNvPr id="4" name="Text Placeholder 3">
            <a:extLst>
              <a:ext uri="{FF2B5EF4-FFF2-40B4-BE49-F238E27FC236}">
                <a16:creationId xmlns:a16="http://schemas.microsoft.com/office/drawing/2014/main" id="{3B3C8F38-6ABF-CBFB-65A9-1C0F760A3592}"/>
              </a:ext>
            </a:extLst>
          </p:cNvPr>
          <p:cNvSpPr>
            <a:spLocks noGrp="1"/>
          </p:cNvSpPr>
          <p:nvPr>
            <p:ph type="body" sz="quarter" idx="17"/>
          </p:nvPr>
        </p:nvSpPr>
        <p:spPr>
          <a:xfrm>
            <a:off x="1385646" y="2600374"/>
            <a:ext cx="647700" cy="684610"/>
          </a:xfrm>
        </p:spPr>
        <p:txBody>
          <a:bodyPr/>
          <a:lstStyle/>
          <a:p>
            <a:r>
              <a:rPr lang="en-US" dirty="0"/>
              <a:t>L</a:t>
            </a:r>
          </a:p>
        </p:txBody>
      </p:sp>
      <p:sp>
        <p:nvSpPr>
          <p:cNvPr id="5" name="Text Placeholder 4">
            <a:extLst>
              <a:ext uri="{FF2B5EF4-FFF2-40B4-BE49-F238E27FC236}">
                <a16:creationId xmlns:a16="http://schemas.microsoft.com/office/drawing/2014/main" id="{9E531F27-0609-4C3F-1C06-EF9185619A64}"/>
              </a:ext>
            </a:extLst>
          </p:cNvPr>
          <p:cNvSpPr>
            <a:spLocks noGrp="1"/>
          </p:cNvSpPr>
          <p:nvPr>
            <p:ph type="body" sz="quarter" idx="18"/>
          </p:nvPr>
        </p:nvSpPr>
        <p:spPr>
          <a:xfrm>
            <a:off x="1385646" y="3464276"/>
            <a:ext cx="647700" cy="396772"/>
          </a:xfrm>
        </p:spPr>
        <p:txBody>
          <a:bodyPr/>
          <a:lstStyle/>
          <a:p>
            <a:r>
              <a:rPr lang="en-US" b="1" dirty="0"/>
              <a:t>C</a:t>
            </a:r>
          </a:p>
        </p:txBody>
      </p:sp>
    </p:spTree>
    <p:extLst>
      <p:ext uri="{BB962C8B-B14F-4D97-AF65-F5344CB8AC3E}">
        <p14:creationId xmlns:p14="http://schemas.microsoft.com/office/powerpoint/2010/main" val="2604742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240757"/>
            <a:ext cx="6155922" cy="1998334"/>
          </a:xfrm>
        </p:spPr>
        <p:txBody>
          <a:bodyPr vert="horz" wrap="square" lIns="91440" tIns="35100" rIns="91440" bIns="45720" numCol="1" rtlCol="0" anchor="t" anchorCtr="0" compatLnSpc="1">
            <a:prstTxWarp prst="textNoShape">
              <a:avLst/>
            </a:prstTxWarp>
            <a:noAutofit/>
          </a:bodyPr>
          <a:lstStyle/>
          <a:p>
            <a:r>
              <a:rPr lang="en-US" dirty="0"/>
              <a:t>Bring us back, O God, our </a:t>
            </a:r>
            <a:r>
              <a:rPr lang="en-US" dirty="0" err="1"/>
              <a:t>saviour</a:t>
            </a:r>
            <a:r>
              <a:rPr lang="en-US" dirty="0"/>
              <a:t>! Put an end to your grievance against us.</a:t>
            </a:r>
          </a:p>
          <a:p>
            <a:r>
              <a:rPr lang="en-US" baseline="30000" dirty="0"/>
              <a:t>6</a:t>
            </a:r>
            <a:r>
              <a:rPr lang="en-US" sz="1800" dirty="0"/>
              <a:t> </a:t>
            </a:r>
            <a:r>
              <a:rPr lang="en-US" dirty="0"/>
              <a:t>Will you be angry with us forever?</a:t>
            </a:r>
          </a:p>
          <a:p>
            <a:r>
              <a:rPr lang="en-US" dirty="0"/>
              <a:t>Will your anger last from age to age?</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240757"/>
            <a:ext cx="647700" cy="684610"/>
          </a:xfrm>
        </p:spPr>
        <p:txBody>
          <a:bodyPr/>
          <a:lstStyle/>
          <a:p>
            <a:r>
              <a:rPr lang="en-US" dirty="0"/>
              <a:t>R</a:t>
            </a:r>
          </a:p>
        </p:txBody>
      </p:sp>
    </p:spTree>
    <p:extLst>
      <p:ext uri="{BB962C8B-B14F-4D97-AF65-F5344CB8AC3E}">
        <p14:creationId xmlns:p14="http://schemas.microsoft.com/office/powerpoint/2010/main" val="3443432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240757"/>
            <a:ext cx="6155922" cy="2052340"/>
          </a:xfrm>
        </p:spPr>
        <p:txBody>
          <a:bodyPr vert="horz" wrap="square" lIns="91440" tIns="35100" rIns="91440" bIns="45720" numCol="1" rtlCol="0" anchor="t" anchorCtr="0" compatLnSpc="1">
            <a:prstTxWarp prst="textNoShape">
              <a:avLst/>
            </a:prstTxWarp>
            <a:noAutofit/>
          </a:bodyPr>
          <a:lstStyle/>
          <a:p>
            <a:r>
              <a:rPr lang="en-US" baseline="30000" dirty="0"/>
              <a:t>7</a:t>
            </a:r>
            <a:r>
              <a:rPr lang="en-US" dirty="0"/>
              <a:t> Will you not restore again our life,</a:t>
            </a:r>
          </a:p>
          <a:p>
            <a:r>
              <a:rPr lang="en-US" dirty="0"/>
              <a:t>that your people may rejoice in you?</a:t>
            </a:r>
          </a:p>
          <a:p>
            <a:r>
              <a:rPr lang="en-US" baseline="30000" dirty="0"/>
              <a:t>8</a:t>
            </a:r>
            <a:r>
              <a:rPr lang="en-US" dirty="0"/>
              <a:t> Let us see, O LORD, your mercy,</a:t>
            </a:r>
          </a:p>
          <a:p>
            <a:r>
              <a:rPr lang="en-US" dirty="0"/>
              <a:t>and grant us your salvation.</a:t>
            </a:r>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240757"/>
            <a:ext cx="647700" cy="684610"/>
          </a:xfrm>
        </p:spPr>
        <p:txBody>
          <a:bodyPr/>
          <a:lstStyle/>
          <a:p>
            <a:r>
              <a:rPr lang="en-US" dirty="0"/>
              <a:t>R</a:t>
            </a:r>
          </a:p>
        </p:txBody>
      </p:sp>
    </p:spTree>
    <p:extLst>
      <p:ext uri="{BB962C8B-B14F-4D97-AF65-F5344CB8AC3E}">
        <p14:creationId xmlns:p14="http://schemas.microsoft.com/office/powerpoint/2010/main" val="2377663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240757"/>
            <a:ext cx="6155922" cy="3240472"/>
          </a:xfrm>
        </p:spPr>
        <p:txBody>
          <a:bodyPr vert="horz" wrap="square" lIns="91440" tIns="35100" rIns="91440" bIns="45720" numCol="1" rtlCol="0" anchor="t" anchorCtr="0" compatLnSpc="1">
            <a:prstTxWarp prst="textNoShape">
              <a:avLst/>
            </a:prstTxWarp>
            <a:noAutofit/>
          </a:bodyPr>
          <a:lstStyle/>
          <a:p>
            <a:r>
              <a:rPr lang="en-US" baseline="30000" dirty="0"/>
              <a:t>9</a:t>
            </a:r>
            <a:r>
              <a:rPr lang="en-US" dirty="0"/>
              <a:t> I will hear what the LORD God speaks; he speaks of peace for his people and his faithful, and those who turn their hearts to him.</a:t>
            </a:r>
          </a:p>
          <a:p>
            <a:r>
              <a:rPr lang="en-US" baseline="30000" dirty="0"/>
              <a:t>10</a:t>
            </a:r>
            <a:r>
              <a:rPr lang="en-US" dirty="0"/>
              <a:t> His salvation is near for those who fear him, and his glory will dwell in our land.</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240757"/>
            <a:ext cx="647700" cy="684610"/>
          </a:xfrm>
        </p:spPr>
        <p:txBody>
          <a:bodyPr/>
          <a:lstStyle/>
          <a:p>
            <a:r>
              <a:rPr lang="en-US" dirty="0"/>
              <a:t>R</a:t>
            </a:r>
          </a:p>
        </p:txBody>
      </p:sp>
    </p:spTree>
    <p:extLst>
      <p:ext uri="{BB962C8B-B14F-4D97-AF65-F5344CB8AC3E}">
        <p14:creationId xmlns:p14="http://schemas.microsoft.com/office/powerpoint/2010/main" val="2991101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E605-AD61-B6AF-814F-D2FF76912233}"/>
              </a:ext>
            </a:extLst>
          </p:cNvPr>
          <p:cNvSpPr>
            <a:spLocks noGrp="1"/>
          </p:cNvSpPr>
          <p:nvPr>
            <p:ph type="ctrTitle"/>
          </p:nvPr>
        </p:nvSpPr>
        <p:spPr>
          <a:xfrm>
            <a:off x="2232502" y="3680494"/>
            <a:ext cx="5291826" cy="684610"/>
          </a:xfrm>
        </p:spPr>
        <p:txBody>
          <a:bodyPr/>
          <a:lstStyle/>
          <a:p>
            <a:r>
              <a:rPr lang="en-US" dirty="0"/>
              <a:t>The Spirit is with us.</a:t>
            </a:r>
            <a:br>
              <a:rPr lang="en-US" dirty="0"/>
            </a:br>
            <a:br>
              <a:rPr lang="en-US" dirty="0"/>
            </a:br>
            <a:endParaRPr lang="en-US" dirty="0"/>
          </a:p>
        </p:txBody>
      </p:sp>
      <p:sp>
        <p:nvSpPr>
          <p:cNvPr id="3" name="Subtitle 2">
            <a:extLst>
              <a:ext uri="{FF2B5EF4-FFF2-40B4-BE49-F238E27FC236}">
                <a16:creationId xmlns:a16="http://schemas.microsoft.com/office/drawing/2014/main" id="{BCAD86E9-9CAC-B47D-5B79-A3BF84181A5A}"/>
              </a:ext>
            </a:extLst>
          </p:cNvPr>
          <p:cNvSpPr>
            <a:spLocks noGrp="1"/>
          </p:cNvSpPr>
          <p:nvPr>
            <p:ph type="subTitle" idx="1"/>
          </p:nvPr>
        </p:nvSpPr>
        <p:spPr>
          <a:xfrm>
            <a:off x="2232502" y="2020900"/>
            <a:ext cx="5291826" cy="684610"/>
          </a:xfrm>
        </p:spPr>
        <p:txBody>
          <a:bodyPr/>
          <a:lstStyle/>
          <a:p>
            <a:r>
              <a:rPr lang="en-US" dirty="0"/>
              <a:t>God is here.</a:t>
            </a:r>
          </a:p>
          <a:p>
            <a:endParaRPr lang="en-US" dirty="0"/>
          </a:p>
          <a:p>
            <a:endParaRPr lang="en-US" dirty="0"/>
          </a:p>
        </p:txBody>
      </p:sp>
      <p:sp>
        <p:nvSpPr>
          <p:cNvPr id="4" name="Text Placeholder 3">
            <a:extLst>
              <a:ext uri="{FF2B5EF4-FFF2-40B4-BE49-F238E27FC236}">
                <a16:creationId xmlns:a16="http://schemas.microsoft.com/office/drawing/2014/main" id="{3B3C8F38-6ABF-CBFB-65A9-1C0F760A3592}"/>
              </a:ext>
            </a:extLst>
          </p:cNvPr>
          <p:cNvSpPr>
            <a:spLocks noGrp="1"/>
          </p:cNvSpPr>
          <p:nvPr>
            <p:ph type="body" sz="quarter" idx="17"/>
          </p:nvPr>
        </p:nvSpPr>
        <p:spPr>
          <a:xfrm>
            <a:off x="1475656" y="1988840"/>
            <a:ext cx="647700" cy="684610"/>
          </a:xfrm>
        </p:spPr>
        <p:txBody>
          <a:bodyPr/>
          <a:lstStyle/>
          <a:p>
            <a:r>
              <a:rPr lang="en-US" dirty="0"/>
              <a:t>L</a:t>
            </a:r>
          </a:p>
        </p:txBody>
      </p:sp>
      <p:sp>
        <p:nvSpPr>
          <p:cNvPr id="5" name="Text Placeholder 4">
            <a:extLst>
              <a:ext uri="{FF2B5EF4-FFF2-40B4-BE49-F238E27FC236}">
                <a16:creationId xmlns:a16="http://schemas.microsoft.com/office/drawing/2014/main" id="{9E531F27-0609-4C3F-1C06-EF9185619A64}"/>
              </a:ext>
            </a:extLst>
          </p:cNvPr>
          <p:cNvSpPr>
            <a:spLocks noGrp="1"/>
          </p:cNvSpPr>
          <p:nvPr>
            <p:ph type="body" sz="quarter" idx="18"/>
          </p:nvPr>
        </p:nvSpPr>
        <p:spPr>
          <a:xfrm>
            <a:off x="1475656" y="2830718"/>
            <a:ext cx="647700" cy="684610"/>
          </a:xfrm>
        </p:spPr>
        <p:txBody>
          <a:bodyPr/>
          <a:lstStyle/>
          <a:p>
            <a:r>
              <a:rPr lang="en-US" dirty="0"/>
              <a:t>C</a:t>
            </a:r>
          </a:p>
        </p:txBody>
      </p:sp>
    </p:spTree>
    <p:extLst>
      <p:ext uri="{BB962C8B-B14F-4D97-AF65-F5344CB8AC3E}">
        <p14:creationId xmlns:p14="http://schemas.microsoft.com/office/powerpoint/2010/main" val="3071537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240757"/>
            <a:ext cx="6155922" cy="1890322"/>
          </a:xfrm>
        </p:spPr>
        <p:txBody>
          <a:bodyPr vert="horz" wrap="square" lIns="91440" tIns="35100" rIns="91440" bIns="45720" numCol="1" rtlCol="0" anchor="t" anchorCtr="0" compatLnSpc="1">
            <a:prstTxWarp prst="textNoShape">
              <a:avLst/>
            </a:prstTxWarp>
            <a:noAutofit/>
          </a:bodyPr>
          <a:lstStyle/>
          <a:p>
            <a:r>
              <a:rPr lang="en-US" baseline="30000" dirty="0"/>
              <a:t>11</a:t>
            </a:r>
            <a:r>
              <a:rPr lang="en-US" dirty="0"/>
              <a:t> Merciful love and faithfulness have met; justice and peace have kissed.</a:t>
            </a:r>
          </a:p>
          <a:p>
            <a:r>
              <a:rPr lang="en-US" baseline="30000" dirty="0"/>
              <a:t>12</a:t>
            </a:r>
            <a:r>
              <a:rPr lang="en-US" dirty="0"/>
              <a:t> Faithfulness shall spring from the earth, and justice look down from heaven.</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240757"/>
            <a:ext cx="647700" cy="684610"/>
          </a:xfrm>
        </p:spPr>
        <p:txBody>
          <a:bodyPr/>
          <a:lstStyle/>
          <a:p>
            <a:r>
              <a:rPr lang="en-US" dirty="0"/>
              <a:t>R</a:t>
            </a:r>
          </a:p>
        </p:txBody>
      </p:sp>
    </p:spTree>
    <p:extLst>
      <p:ext uri="{BB962C8B-B14F-4D97-AF65-F5344CB8AC3E}">
        <p14:creationId xmlns:p14="http://schemas.microsoft.com/office/powerpoint/2010/main" val="1439392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23156-7B06-7516-2802-1B7D6373E49F}"/>
              </a:ext>
            </a:extLst>
          </p:cNvPr>
          <p:cNvSpPr>
            <a:spLocks noGrp="1"/>
          </p:cNvSpPr>
          <p:nvPr>
            <p:ph type="ctrTitle"/>
          </p:nvPr>
        </p:nvSpPr>
        <p:spPr>
          <a:xfrm>
            <a:off x="2142492" y="3212976"/>
            <a:ext cx="5291826" cy="1026114"/>
          </a:xfrm>
        </p:spPr>
        <p:txBody>
          <a:bodyPr/>
          <a:lstStyle/>
          <a:p>
            <a:pPr>
              <a:lnSpc>
                <a:spcPct val="150000"/>
              </a:lnSpc>
            </a:pPr>
            <a:r>
              <a:rPr lang="en-US" dirty="0"/>
              <a:t>Luke 10: 25-37</a:t>
            </a:r>
            <a:br>
              <a:rPr lang="en-US" dirty="0"/>
            </a:br>
            <a:endParaRPr lang="en-US" dirty="0"/>
          </a:p>
        </p:txBody>
      </p:sp>
      <p:sp>
        <p:nvSpPr>
          <p:cNvPr id="3" name="Subtitle 2">
            <a:extLst>
              <a:ext uri="{FF2B5EF4-FFF2-40B4-BE49-F238E27FC236}">
                <a16:creationId xmlns:a16="http://schemas.microsoft.com/office/drawing/2014/main" id="{5994139D-A1AF-11E9-C318-E802D7E0A2E6}"/>
              </a:ext>
            </a:extLst>
          </p:cNvPr>
          <p:cNvSpPr>
            <a:spLocks noGrp="1"/>
          </p:cNvSpPr>
          <p:nvPr>
            <p:ph type="subTitle" idx="1"/>
          </p:nvPr>
        </p:nvSpPr>
        <p:spPr/>
        <p:txBody>
          <a:bodyPr/>
          <a:lstStyle/>
          <a:p>
            <a:r>
              <a:rPr lang="en-US" dirty="0"/>
              <a:t>Ministry of the Word</a:t>
            </a:r>
          </a:p>
        </p:txBody>
      </p:sp>
    </p:spTree>
    <p:extLst>
      <p:ext uri="{BB962C8B-B14F-4D97-AF65-F5344CB8AC3E}">
        <p14:creationId xmlns:p14="http://schemas.microsoft.com/office/powerpoint/2010/main" val="1437988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9353-C551-E1EC-1047-8ABED6E9CB5A}"/>
              </a:ext>
            </a:extLst>
          </p:cNvPr>
          <p:cNvSpPr>
            <a:spLocks noGrp="1"/>
          </p:cNvSpPr>
          <p:nvPr>
            <p:ph type="ctrTitle"/>
          </p:nvPr>
        </p:nvSpPr>
        <p:spPr/>
        <p:txBody>
          <a:bodyPr/>
          <a:lstStyle/>
          <a:p>
            <a:r>
              <a:rPr lang="en-US" dirty="0"/>
              <a:t>‘Title’</a:t>
            </a:r>
          </a:p>
        </p:txBody>
      </p:sp>
      <p:sp>
        <p:nvSpPr>
          <p:cNvPr id="3" name="Subtitle 2">
            <a:extLst>
              <a:ext uri="{FF2B5EF4-FFF2-40B4-BE49-F238E27FC236}">
                <a16:creationId xmlns:a16="http://schemas.microsoft.com/office/drawing/2014/main" id="{8444167F-EAFA-E221-2A52-0685B3AFF7A9}"/>
              </a:ext>
            </a:extLst>
          </p:cNvPr>
          <p:cNvSpPr>
            <a:spLocks noGrp="1"/>
          </p:cNvSpPr>
          <p:nvPr>
            <p:ph type="subTitle" idx="1"/>
          </p:nvPr>
        </p:nvSpPr>
        <p:spPr/>
        <p:txBody>
          <a:bodyPr/>
          <a:lstStyle/>
          <a:p>
            <a:r>
              <a:rPr lang="en-US" dirty="0"/>
              <a:t>Hymn</a:t>
            </a:r>
          </a:p>
        </p:txBody>
      </p:sp>
      <p:sp>
        <p:nvSpPr>
          <p:cNvPr id="4" name="Text Placeholder 3">
            <a:extLst>
              <a:ext uri="{FF2B5EF4-FFF2-40B4-BE49-F238E27FC236}">
                <a16:creationId xmlns:a16="http://schemas.microsoft.com/office/drawing/2014/main" id="{65E9301A-E49B-D1A7-A695-2F1FA688D1C1}"/>
              </a:ext>
            </a:extLst>
          </p:cNvPr>
          <p:cNvSpPr>
            <a:spLocks noGrp="1"/>
          </p:cNvSpPr>
          <p:nvPr>
            <p:ph type="body" sz="quarter" idx="13"/>
          </p:nvPr>
        </p:nvSpPr>
        <p:spPr>
          <a:xfrm>
            <a:off x="3109416" y="4077075"/>
            <a:ext cx="2893219" cy="539353"/>
          </a:xfrm>
        </p:spPr>
        <p:txBody>
          <a:bodyPr/>
          <a:lstStyle/>
          <a:p>
            <a:pPr algn="ctr"/>
            <a:r>
              <a:rPr lang="en-US" i="1" dirty="0"/>
              <a:t>Stand</a:t>
            </a:r>
          </a:p>
        </p:txBody>
      </p:sp>
    </p:spTree>
    <p:extLst>
      <p:ext uri="{BB962C8B-B14F-4D97-AF65-F5344CB8AC3E}">
        <p14:creationId xmlns:p14="http://schemas.microsoft.com/office/powerpoint/2010/main" val="2998007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847E624-6905-0709-DFCC-DA13A65E5046}"/>
              </a:ext>
            </a:extLst>
          </p:cNvPr>
          <p:cNvSpPr>
            <a:spLocks noGrp="1"/>
          </p:cNvSpPr>
          <p:nvPr>
            <p:ph type="subTitle" idx="1"/>
          </p:nvPr>
        </p:nvSpPr>
        <p:spPr/>
        <p:txBody>
          <a:bodyPr/>
          <a:lstStyle/>
          <a:p>
            <a:r>
              <a:rPr lang="en-US" dirty="0"/>
              <a:t>Homily or Sermon</a:t>
            </a:r>
          </a:p>
          <a:p>
            <a:endParaRPr lang="en-US" dirty="0"/>
          </a:p>
        </p:txBody>
      </p:sp>
    </p:spTree>
    <p:extLst>
      <p:ext uri="{BB962C8B-B14F-4D97-AF65-F5344CB8AC3E}">
        <p14:creationId xmlns:p14="http://schemas.microsoft.com/office/powerpoint/2010/main" val="3337328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847E624-6905-0709-DFCC-DA13A65E5046}"/>
              </a:ext>
            </a:extLst>
          </p:cNvPr>
          <p:cNvSpPr>
            <a:spLocks noGrp="1"/>
          </p:cNvSpPr>
          <p:nvPr>
            <p:ph type="subTitle" idx="1"/>
          </p:nvPr>
        </p:nvSpPr>
        <p:spPr/>
        <p:txBody>
          <a:bodyPr/>
          <a:lstStyle/>
          <a:p>
            <a:r>
              <a:rPr lang="en-US" dirty="0"/>
              <a:t>‘Stones and Stories’</a:t>
            </a:r>
          </a:p>
        </p:txBody>
      </p:sp>
    </p:spTree>
    <p:extLst>
      <p:ext uri="{BB962C8B-B14F-4D97-AF65-F5344CB8AC3E}">
        <p14:creationId xmlns:p14="http://schemas.microsoft.com/office/powerpoint/2010/main" val="463468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240757"/>
            <a:ext cx="5291826" cy="2106346"/>
          </a:xfrm>
        </p:spPr>
        <p:txBody>
          <a:bodyPr/>
          <a:lstStyle/>
          <a:p>
            <a:r>
              <a:rPr lang="en-US" dirty="0"/>
              <a:t>When you came into the church you were given a stone. Hold that stone now as we listen to stories of injustice.</a:t>
            </a:r>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32" y="2206477"/>
            <a:ext cx="647700" cy="912813"/>
          </a:xfrm>
        </p:spPr>
        <p:txBody>
          <a:bodyPr/>
          <a:lstStyle/>
          <a:p>
            <a:r>
              <a:rPr lang="en-US" dirty="0"/>
              <a:t>L</a:t>
            </a:r>
          </a:p>
        </p:txBody>
      </p:sp>
    </p:spTree>
    <p:extLst>
      <p:ext uri="{BB962C8B-B14F-4D97-AF65-F5344CB8AC3E}">
        <p14:creationId xmlns:p14="http://schemas.microsoft.com/office/powerpoint/2010/main" val="2338238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91B368A-A76B-D6AD-4E1E-5307997613EA}"/>
              </a:ext>
            </a:extLst>
          </p:cNvPr>
          <p:cNvSpPr>
            <a:spLocks noGrp="1"/>
          </p:cNvSpPr>
          <p:nvPr>
            <p:ph type="subTitle" idx="1"/>
          </p:nvPr>
        </p:nvSpPr>
        <p:spPr/>
        <p:txBody>
          <a:bodyPr/>
          <a:lstStyle/>
          <a:p>
            <a:r>
              <a:rPr lang="en-US" dirty="0"/>
              <a:t>‘We listen to a story of how someone has experienced racism and sought to challenge it’</a:t>
            </a:r>
          </a:p>
        </p:txBody>
      </p:sp>
    </p:spTree>
    <p:extLst>
      <p:ext uri="{BB962C8B-B14F-4D97-AF65-F5344CB8AC3E}">
        <p14:creationId xmlns:p14="http://schemas.microsoft.com/office/powerpoint/2010/main" val="7979546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2FEC-F3D3-34DA-CD4B-216BC403207E}"/>
              </a:ext>
            </a:extLst>
          </p:cNvPr>
          <p:cNvSpPr>
            <a:spLocks noGrp="1"/>
          </p:cNvSpPr>
          <p:nvPr>
            <p:ph type="ctrTitle"/>
          </p:nvPr>
        </p:nvSpPr>
        <p:spPr>
          <a:xfrm>
            <a:off x="2135076" y="2942946"/>
            <a:ext cx="5947314" cy="2895786"/>
          </a:xfrm>
        </p:spPr>
        <p:txBody>
          <a:bodyPr/>
          <a:lstStyle/>
          <a:p>
            <a:r>
              <a:rPr lang="en-US" dirty="0"/>
              <a:t>Thirty years ago a British teenager waiting for a bus was murdered. We remember Stephen Lawrence. We remember and </a:t>
            </a:r>
            <a:r>
              <a:rPr lang="en-US" dirty="0" err="1"/>
              <a:t>honour</a:t>
            </a:r>
            <a:r>
              <a:rPr lang="en-US" dirty="0"/>
              <a:t> his parents, who fought tirelessly for justice. We bow our heads in shame that society has </a:t>
            </a:r>
            <a:br>
              <a:rPr lang="en-US" dirty="0"/>
            </a:br>
            <a:r>
              <a:rPr lang="en-US" dirty="0"/>
              <a:t>moved on so little in thirty years.</a:t>
            </a:r>
            <a:br>
              <a:rPr lang="en-US" dirty="0"/>
            </a:br>
            <a:endParaRPr lang="en-US" dirty="0"/>
          </a:p>
        </p:txBody>
      </p:sp>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1808709"/>
            <a:ext cx="5939898" cy="918214"/>
          </a:xfrm>
        </p:spPr>
        <p:txBody>
          <a:bodyPr/>
          <a:lstStyle/>
          <a:p>
            <a:r>
              <a:rPr lang="en-US" dirty="0"/>
              <a:t>As we hold our stones, heavy with pain and suffering and injustice, we remember.</a:t>
            </a:r>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1808709"/>
            <a:ext cx="647700" cy="684610"/>
          </a:xfrm>
        </p:spPr>
        <p:txBody>
          <a:bodyPr/>
          <a:lstStyle/>
          <a:p>
            <a:r>
              <a:rPr lang="en-US" dirty="0"/>
              <a:t>L</a:t>
            </a:r>
          </a:p>
        </p:txBody>
      </p:sp>
    </p:spTree>
    <p:extLst>
      <p:ext uri="{BB962C8B-B14F-4D97-AF65-F5344CB8AC3E}">
        <p14:creationId xmlns:p14="http://schemas.microsoft.com/office/powerpoint/2010/main" val="3584736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91B368A-A76B-D6AD-4E1E-5307997613EA}"/>
              </a:ext>
            </a:extLst>
          </p:cNvPr>
          <p:cNvSpPr>
            <a:spLocks noGrp="1"/>
          </p:cNvSpPr>
          <p:nvPr>
            <p:ph type="subTitle" idx="1"/>
          </p:nvPr>
        </p:nvSpPr>
        <p:spPr>
          <a:xfrm>
            <a:off x="2142492" y="2305854"/>
            <a:ext cx="5291826" cy="2041248"/>
          </a:xfrm>
        </p:spPr>
        <p:txBody>
          <a:bodyPr/>
          <a:lstStyle/>
          <a:p>
            <a:r>
              <a:rPr lang="en-US" dirty="0"/>
              <a:t>‘We listen to a story of how someone has witnessed racism and sought to challenge it’</a:t>
            </a:r>
          </a:p>
        </p:txBody>
      </p:sp>
    </p:spTree>
    <p:extLst>
      <p:ext uri="{BB962C8B-B14F-4D97-AF65-F5344CB8AC3E}">
        <p14:creationId xmlns:p14="http://schemas.microsoft.com/office/powerpoint/2010/main" val="20876023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1808709"/>
            <a:ext cx="5939898" cy="3456496"/>
          </a:xfrm>
        </p:spPr>
        <p:txBody>
          <a:bodyPr/>
          <a:lstStyle/>
          <a:p>
            <a:r>
              <a:rPr lang="en-US" dirty="0"/>
              <a:t>We stand in solidarity with our sisters and brothers in Minnesota. We remember George Floyd, slowly suffocated to death in an appalling example of racism and abuse of power. We give thanks for the outrage and anger which resounded throughout the world and which loudly proclaimed, </a:t>
            </a:r>
            <a:br>
              <a:rPr lang="en-US" dirty="0"/>
            </a:br>
            <a:r>
              <a:rPr lang="en-US" dirty="0"/>
              <a:t>“Black Lives Matter!”</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1772816"/>
            <a:ext cx="647700" cy="684610"/>
          </a:xfrm>
        </p:spPr>
        <p:txBody>
          <a:bodyPr/>
          <a:lstStyle/>
          <a:p>
            <a:r>
              <a:rPr lang="en-US" dirty="0"/>
              <a:t>L</a:t>
            </a:r>
          </a:p>
        </p:txBody>
      </p:sp>
    </p:spTree>
    <p:extLst>
      <p:ext uri="{BB962C8B-B14F-4D97-AF65-F5344CB8AC3E}">
        <p14:creationId xmlns:p14="http://schemas.microsoft.com/office/powerpoint/2010/main" val="1279089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EC647-DA07-BEAC-1AA2-A8B54395495A}"/>
              </a:ext>
            </a:extLst>
          </p:cNvPr>
          <p:cNvSpPr>
            <a:spLocks noGrp="1"/>
          </p:cNvSpPr>
          <p:nvPr>
            <p:ph type="ctrTitle"/>
          </p:nvPr>
        </p:nvSpPr>
        <p:spPr>
          <a:xfrm>
            <a:off x="2195736" y="3068960"/>
            <a:ext cx="5237820" cy="1080120"/>
          </a:xfrm>
        </p:spPr>
        <p:txBody>
          <a:bodyPr/>
          <a:lstStyle/>
          <a:p>
            <a:r>
              <a:rPr lang="en-US" dirty="0"/>
              <a:t>In Christ, we are gathered from </a:t>
            </a:r>
            <a:br>
              <a:rPr lang="en-US" dirty="0"/>
            </a:br>
            <a:r>
              <a:rPr lang="en-US" dirty="0"/>
              <a:t>edges and woven into the dream.</a:t>
            </a:r>
          </a:p>
        </p:txBody>
      </p:sp>
      <p:sp>
        <p:nvSpPr>
          <p:cNvPr id="3" name="Subtitle 2">
            <a:extLst>
              <a:ext uri="{FF2B5EF4-FFF2-40B4-BE49-F238E27FC236}">
                <a16:creationId xmlns:a16="http://schemas.microsoft.com/office/drawing/2014/main" id="{FA53011E-3508-B4E5-2183-43A1872569ED}"/>
              </a:ext>
            </a:extLst>
          </p:cNvPr>
          <p:cNvSpPr>
            <a:spLocks noGrp="1"/>
          </p:cNvSpPr>
          <p:nvPr>
            <p:ph type="subTitle" idx="1"/>
          </p:nvPr>
        </p:nvSpPr>
        <p:spPr>
          <a:xfrm>
            <a:off x="2195736" y="1870951"/>
            <a:ext cx="5291826" cy="810202"/>
          </a:xfrm>
        </p:spPr>
        <p:txBody>
          <a:bodyPr/>
          <a:lstStyle/>
          <a:p>
            <a:r>
              <a:rPr lang="en-US" dirty="0"/>
              <a:t>How great is this place, for it is the touching-place of God.</a:t>
            </a:r>
          </a:p>
        </p:txBody>
      </p:sp>
      <p:sp>
        <p:nvSpPr>
          <p:cNvPr id="4" name="Text Placeholder 3">
            <a:extLst>
              <a:ext uri="{FF2B5EF4-FFF2-40B4-BE49-F238E27FC236}">
                <a16:creationId xmlns:a16="http://schemas.microsoft.com/office/drawing/2014/main" id="{00986611-E77C-632E-2DDD-41284B484A45}"/>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717181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1808709"/>
            <a:ext cx="5939898" cy="2376376"/>
          </a:xfrm>
        </p:spPr>
        <p:txBody>
          <a:bodyPr/>
          <a:lstStyle/>
          <a:p>
            <a:r>
              <a:rPr lang="en-US" dirty="0"/>
              <a:t>We </a:t>
            </a:r>
            <a:r>
              <a:rPr lang="en-US" dirty="0" err="1"/>
              <a:t>honour</a:t>
            </a:r>
            <a:r>
              <a:rPr lang="en-US" dirty="0"/>
              <a:t> all those people who are and have been victims of racism and xenophobia. We fall silent, acknowledging that their names are not known, their stories not heard, justice not delivered.</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1808709"/>
            <a:ext cx="647700" cy="684610"/>
          </a:xfrm>
        </p:spPr>
        <p:txBody>
          <a:bodyPr/>
          <a:lstStyle/>
          <a:p>
            <a:r>
              <a:rPr lang="en-US" dirty="0"/>
              <a:t>L</a:t>
            </a:r>
          </a:p>
        </p:txBody>
      </p:sp>
    </p:spTree>
    <p:extLst>
      <p:ext uri="{BB962C8B-B14F-4D97-AF65-F5344CB8AC3E}">
        <p14:creationId xmlns:p14="http://schemas.microsoft.com/office/powerpoint/2010/main" val="847176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900545B-2F2D-2EE3-DD92-5FD709E2F29A}"/>
              </a:ext>
            </a:extLst>
          </p:cNvPr>
          <p:cNvSpPr>
            <a:spLocks noGrp="1"/>
          </p:cNvSpPr>
          <p:nvPr>
            <p:ph type="subTitle" idx="1"/>
          </p:nvPr>
        </p:nvSpPr>
        <p:spPr/>
        <p:txBody>
          <a:bodyPr/>
          <a:lstStyle/>
          <a:p>
            <a:r>
              <a:rPr lang="en-US" dirty="0"/>
              <a:t>Silence</a:t>
            </a:r>
          </a:p>
        </p:txBody>
      </p:sp>
    </p:spTree>
    <p:extLst>
      <p:ext uri="{BB962C8B-B14F-4D97-AF65-F5344CB8AC3E}">
        <p14:creationId xmlns:p14="http://schemas.microsoft.com/office/powerpoint/2010/main" val="1400432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23728" y="1866725"/>
            <a:ext cx="5453844" cy="2106346"/>
          </a:xfrm>
        </p:spPr>
        <p:txBody>
          <a:bodyPr/>
          <a:lstStyle/>
          <a:p>
            <a:r>
              <a:rPr lang="en-US" dirty="0"/>
              <a:t>We pray that their suffering may bring forth the fruit of transformation and justice.</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1626063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1808709"/>
            <a:ext cx="5939898" cy="2646406"/>
          </a:xfrm>
        </p:spPr>
        <p:txBody>
          <a:bodyPr/>
          <a:lstStyle/>
          <a:p>
            <a:r>
              <a:rPr lang="en-US" dirty="0"/>
              <a:t>Finally, we remember and </a:t>
            </a:r>
            <a:r>
              <a:rPr lang="en-US" dirty="0" err="1"/>
              <a:t>honour</a:t>
            </a:r>
            <a:r>
              <a:rPr lang="en-US" dirty="0"/>
              <a:t> those we know who are victims of prejudice, injustice, abuse, bullying, or violence of any kind. </a:t>
            </a:r>
          </a:p>
          <a:p>
            <a:br>
              <a:rPr lang="en-US" dirty="0"/>
            </a:br>
            <a:r>
              <a:rPr lang="en-US" dirty="0"/>
              <a:t>We ask Christ crucified to bless them, give them strength, lead them to 	freedom.</a:t>
            </a:r>
            <a:br>
              <a:rPr lang="en-US" dirty="0"/>
            </a:br>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1808709"/>
            <a:ext cx="647700" cy="684610"/>
          </a:xfrm>
        </p:spPr>
        <p:txBody>
          <a:bodyPr/>
          <a:lstStyle/>
          <a:p>
            <a:r>
              <a:rPr lang="en-US" dirty="0"/>
              <a:t>L</a:t>
            </a:r>
          </a:p>
        </p:txBody>
      </p:sp>
    </p:spTree>
    <p:extLst>
      <p:ext uri="{BB962C8B-B14F-4D97-AF65-F5344CB8AC3E}">
        <p14:creationId xmlns:p14="http://schemas.microsoft.com/office/powerpoint/2010/main" val="3247891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294763"/>
            <a:ext cx="5939898" cy="1512280"/>
          </a:xfrm>
        </p:spPr>
        <p:txBody>
          <a:bodyPr/>
          <a:lstStyle/>
          <a:p>
            <a:r>
              <a:rPr lang="en-US" dirty="0"/>
              <a:t>We ask forgiveness of anything we may have done, or omitted to do, to contribute to their suffering or collude with their abuse.</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294763"/>
            <a:ext cx="647700" cy="684610"/>
          </a:xfrm>
        </p:spPr>
        <p:txBody>
          <a:bodyPr/>
          <a:lstStyle/>
          <a:p>
            <a:r>
              <a:rPr lang="en-US" dirty="0"/>
              <a:t>L</a:t>
            </a:r>
          </a:p>
        </p:txBody>
      </p:sp>
    </p:spTree>
    <p:extLst>
      <p:ext uri="{BB962C8B-B14F-4D97-AF65-F5344CB8AC3E}">
        <p14:creationId xmlns:p14="http://schemas.microsoft.com/office/powerpoint/2010/main" val="3480311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294763"/>
            <a:ext cx="5939898" cy="1512280"/>
          </a:xfrm>
        </p:spPr>
        <p:txBody>
          <a:bodyPr/>
          <a:lstStyle/>
          <a:p>
            <a:r>
              <a:rPr lang="en-US" dirty="0"/>
              <a:t>We invite you now to bring your stones, </a:t>
            </a:r>
            <a:br>
              <a:rPr lang="en-US" dirty="0"/>
            </a:br>
            <a:r>
              <a:rPr lang="en-US" dirty="0"/>
              <a:t>heavy with pain and suffering, remorse </a:t>
            </a:r>
            <a:br>
              <a:rPr lang="en-US" dirty="0"/>
            </a:br>
            <a:r>
              <a:rPr lang="en-US" dirty="0"/>
              <a:t>and  repentance to the cross.</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294763"/>
            <a:ext cx="647700" cy="684610"/>
          </a:xfrm>
        </p:spPr>
        <p:txBody>
          <a:bodyPr/>
          <a:lstStyle/>
          <a:p>
            <a:r>
              <a:rPr lang="en-US" dirty="0"/>
              <a:t>L</a:t>
            </a:r>
          </a:p>
        </p:txBody>
      </p:sp>
    </p:spTree>
    <p:extLst>
      <p:ext uri="{BB962C8B-B14F-4D97-AF65-F5344CB8AC3E}">
        <p14:creationId xmlns:p14="http://schemas.microsoft.com/office/powerpoint/2010/main" val="20722116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078850"/>
            <a:ext cx="5939898" cy="2808424"/>
          </a:xfrm>
        </p:spPr>
        <p:txBody>
          <a:bodyPr/>
          <a:lstStyle/>
          <a:p>
            <a:r>
              <a:rPr lang="en-US" dirty="0"/>
              <a:t>Listen to 'Lift Every Voice’, an African American Jubilee Spiritual which was 	written by James Weldon Johnson (1900). It is often referred to as the Black national anthem in the United States.</a:t>
            </a:r>
          </a:p>
          <a:p>
            <a:r>
              <a:rPr lang="en-US" dirty="0">
                <a:hlinkClick r:id="rId2"/>
              </a:rPr>
              <a:t>https://</a:t>
            </a:r>
            <a:r>
              <a:rPr lang="en-US" dirty="0" err="1">
                <a:hlinkClick r:id="rId2"/>
              </a:rPr>
              <a:t>www.jamesweldonjohnson.org</a:t>
            </a:r>
            <a:r>
              <a:rPr lang="en-US" dirty="0">
                <a:hlinkClick r:id="rId2"/>
              </a:rPr>
              <a:t>/lift-every-voice-and-sing</a:t>
            </a:r>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078850"/>
            <a:ext cx="647700" cy="684610"/>
          </a:xfrm>
        </p:spPr>
        <p:txBody>
          <a:bodyPr/>
          <a:lstStyle/>
          <a:p>
            <a:r>
              <a:rPr lang="en-US" dirty="0"/>
              <a:t>L</a:t>
            </a:r>
          </a:p>
        </p:txBody>
      </p:sp>
    </p:spTree>
    <p:extLst>
      <p:ext uri="{BB962C8B-B14F-4D97-AF65-F5344CB8AC3E}">
        <p14:creationId xmlns:p14="http://schemas.microsoft.com/office/powerpoint/2010/main" val="673576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847E624-6905-0709-DFCC-DA13A65E5046}"/>
              </a:ext>
            </a:extLst>
          </p:cNvPr>
          <p:cNvSpPr>
            <a:spLocks noGrp="1"/>
          </p:cNvSpPr>
          <p:nvPr>
            <p:ph type="subTitle" idx="1"/>
          </p:nvPr>
        </p:nvSpPr>
        <p:spPr/>
        <p:txBody>
          <a:bodyPr/>
          <a:lstStyle/>
          <a:p>
            <a:r>
              <a:rPr lang="en-US" dirty="0"/>
              <a:t>The Lord’s Prayer</a:t>
            </a:r>
          </a:p>
        </p:txBody>
      </p:sp>
    </p:spTree>
    <p:extLst>
      <p:ext uri="{BB962C8B-B14F-4D97-AF65-F5344CB8AC3E}">
        <p14:creationId xmlns:p14="http://schemas.microsoft.com/office/powerpoint/2010/main" val="3077470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847E624-6905-0709-DFCC-DA13A65E5046}"/>
              </a:ext>
            </a:extLst>
          </p:cNvPr>
          <p:cNvSpPr>
            <a:spLocks noGrp="1"/>
          </p:cNvSpPr>
          <p:nvPr>
            <p:ph type="subTitle" idx="1"/>
          </p:nvPr>
        </p:nvSpPr>
        <p:spPr/>
        <p:txBody>
          <a:bodyPr/>
          <a:lstStyle/>
          <a:p>
            <a:r>
              <a:rPr lang="en-US" dirty="0"/>
              <a:t>Concluding Prayer</a:t>
            </a:r>
          </a:p>
          <a:p>
            <a:endParaRPr lang="en-US" dirty="0"/>
          </a:p>
        </p:txBody>
      </p:sp>
    </p:spTree>
    <p:extLst>
      <p:ext uri="{BB962C8B-B14F-4D97-AF65-F5344CB8AC3E}">
        <p14:creationId xmlns:p14="http://schemas.microsoft.com/office/powerpoint/2010/main" val="13056097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024733"/>
            <a:ext cx="6263934" cy="2808424"/>
          </a:xfrm>
        </p:spPr>
        <p:txBody>
          <a:bodyPr/>
          <a:lstStyle/>
          <a:p>
            <a:r>
              <a:rPr lang="en-US" dirty="0"/>
              <a:t>God for all,</a:t>
            </a:r>
          </a:p>
          <a:p>
            <a:r>
              <a:rPr lang="en-US" dirty="0"/>
              <a:t>we place before you </a:t>
            </a:r>
          </a:p>
          <a:p>
            <a:r>
              <a:rPr lang="en-US" dirty="0"/>
              <a:t>our willing complicity in the evil of racism, </a:t>
            </a:r>
          </a:p>
          <a:p>
            <a:r>
              <a:rPr lang="en-US" dirty="0"/>
              <a:t>our ready complacency in the face of injustice,</a:t>
            </a:r>
          </a:p>
          <a:p>
            <a:r>
              <a:rPr lang="en-US" dirty="0"/>
              <a:t>the hardness of our hearts and the heaviness </a:t>
            </a:r>
          </a:p>
          <a:p>
            <a:r>
              <a:rPr lang="en-US" dirty="0"/>
              <a:t>of our souls.</a:t>
            </a:r>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024733"/>
            <a:ext cx="647700" cy="684610"/>
          </a:xfrm>
        </p:spPr>
        <p:txBody>
          <a:bodyPr/>
          <a:lstStyle/>
          <a:p>
            <a:r>
              <a:rPr lang="en-US" dirty="0"/>
              <a:t>L</a:t>
            </a:r>
          </a:p>
        </p:txBody>
      </p:sp>
    </p:spTree>
    <p:extLst>
      <p:ext uri="{BB962C8B-B14F-4D97-AF65-F5344CB8AC3E}">
        <p14:creationId xmlns:p14="http://schemas.microsoft.com/office/powerpoint/2010/main" val="793533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2FEC-F3D3-34DA-CD4B-216BC403207E}"/>
              </a:ext>
            </a:extLst>
          </p:cNvPr>
          <p:cNvSpPr>
            <a:spLocks noGrp="1"/>
          </p:cNvSpPr>
          <p:nvPr>
            <p:ph type="ctrTitle"/>
          </p:nvPr>
        </p:nvSpPr>
        <p:spPr>
          <a:xfrm>
            <a:off x="2121177" y="3212976"/>
            <a:ext cx="5291826" cy="1080120"/>
          </a:xfrm>
        </p:spPr>
        <p:txBody>
          <a:bodyPr/>
          <a:lstStyle/>
          <a:p>
            <a:r>
              <a:rPr lang="en-US" dirty="0"/>
              <a:t>Here we celebrate the blessedness of unity in God.</a:t>
            </a:r>
          </a:p>
        </p:txBody>
      </p:sp>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23728" y="1880684"/>
            <a:ext cx="5291826" cy="912813"/>
          </a:xfrm>
        </p:spPr>
        <p:txBody>
          <a:bodyPr/>
          <a:lstStyle/>
          <a:p>
            <a:r>
              <a:rPr lang="en-US" dirty="0"/>
              <a:t>Here we feel the hint of heaven, </a:t>
            </a:r>
            <a:br>
              <a:rPr lang="en-US" dirty="0"/>
            </a:br>
            <a:r>
              <a:rPr lang="en-US" dirty="0"/>
              <a:t>where justice, love and mercy meet.</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3967081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2024733"/>
            <a:ext cx="6263934" cy="2808424"/>
          </a:xfrm>
        </p:spPr>
        <p:txBody>
          <a:bodyPr/>
          <a:lstStyle/>
          <a:p>
            <a:r>
              <a:rPr lang="en-US" dirty="0"/>
              <a:t>Judge us, not for these things, </a:t>
            </a:r>
          </a:p>
          <a:p>
            <a:r>
              <a:rPr lang="en-US" dirty="0"/>
              <a:t>but for the manner in which we act</a:t>
            </a:r>
          </a:p>
          <a:p>
            <a:r>
              <a:rPr lang="en-US" dirty="0"/>
              <a:t>to transform the world</a:t>
            </a:r>
          </a:p>
          <a:p>
            <a:r>
              <a:rPr lang="en-US" dirty="0"/>
              <a:t>into the place of your Kingdom.</a:t>
            </a:r>
          </a:p>
          <a:p>
            <a:r>
              <a:rPr lang="en-US" b="1" dirty="0"/>
              <a:t>Amen</a:t>
            </a:r>
          </a:p>
          <a:p>
            <a:endParaRPr lang="en-US" dirty="0"/>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a:xfrm>
            <a:off x="1385888" y="2024733"/>
            <a:ext cx="647700" cy="684610"/>
          </a:xfrm>
        </p:spPr>
        <p:txBody>
          <a:bodyPr/>
          <a:lstStyle/>
          <a:p>
            <a:r>
              <a:rPr lang="en-US" dirty="0"/>
              <a:t>L</a:t>
            </a:r>
          </a:p>
        </p:txBody>
      </p:sp>
    </p:spTree>
    <p:extLst>
      <p:ext uri="{BB962C8B-B14F-4D97-AF65-F5344CB8AC3E}">
        <p14:creationId xmlns:p14="http://schemas.microsoft.com/office/powerpoint/2010/main" val="28689352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9353-C551-E1EC-1047-8ABED6E9CB5A}"/>
              </a:ext>
            </a:extLst>
          </p:cNvPr>
          <p:cNvSpPr>
            <a:spLocks noGrp="1"/>
          </p:cNvSpPr>
          <p:nvPr>
            <p:ph type="ctrTitle"/>
          </p:nvPr>
        </p:nvSpPr>
        <p:spPr/>
        <p:txBody>
          <a:bodyPr/>
          <a:lstStyle/>
          <a:p>
            <a:r>
              <a:rPr lang="en-US" dirty="0"/>
              <a:t>‘Title’</a:t>
            </a:r>
          </a:p>
        </p:txBody>
      </p:sp>
      <p:sp>
        <p:nvSpPr>
          <p:cNvPr id="3" name="Subtitle 2">
            <a:extLst>
              <a:ext uri="{FF2B5EF4-FFF2-40B4-BE49-F238E27FC236}">
                <a16:creationId xmlns:a16="http://schemas.microsoft.com/office/drawing/2014/main" id="{8444167F-EAFA-E221-2A52-0685B3AFF7A9}"/>
              </a:ext>
            </a:extLst>
          </p:cNvPr>
          <p:cNvSpPr>
            <a:spLocks noGrp="1"/>
          </p:cNvSpPr>
          <p:nvPr>
            <p:ph type="subTitle" idx="1"/>
          </p:nvPr>
        </p:nvSpPr>
        <p:spPr/>
        <p:txBody>
          <a:bodyPr/>
          <a:lstStyle/>
          <a:p>
            <a:r>
              <a:rPr lang="en-US" dirty="0"/>
              <a:t>Concluding Hymn</a:t>
            </a:r>
          </a:p>
        </p:txBody>
      </p:sp>
      <p:sp>
        <p:nvSpPr>
          <p:cNvPr id="4" name="Text Placeholder 3">
            <a:extLst>
              <a:ext uri="{FF2B5EF4-FFF2-40B4-BE49-F238E27FC236}">
                <a16:creationId xmlns:a16="http://schemas.microsoft.com/office/drawing/2014/main" id="{65E9301A-E49B-D1A7-A695-2F1FA688D1C1}"/>
              </a:ext>
            </a:extLst>
          </p:cNvPr>
          <p:cNvSpPr>
            <a:spLocks noGrp="1"/>
          </p:cNvSpPr>
          <p:nvPr>
            <p:ph type="body" sz="quarter" idx="13"/>
          </p:nvPr>
        </p:nvSpPr>
        <p:spPr>
          <a:xfrm>
            <a:off x="3109416" y="4077075"/>
            <a:ext cx="2893219" cy="539353"/>
          </a:xfrm>
        </p:spPr>
        <p:txBody>
          <a:bodyPr/>
          <a:lstStyle/>
          <a:p>
            <a:pPr algn="ctr"/>
            <a:r>
              <a:rPr lang="en-US" i="1" dirty="0"/>
              <a:t>Stand</a:t>
            </a:r>
          </a:p>
        </p:txBody>
      </p:sp>
    </p:spTree>
    <p:extLst>
      <p:ext uri="{BB962C8B-B14F-4D97-AF65-F5344CB8AC3E}">
        <p14:creationId xmlns:p14="http://schemas.microsoft.com/office/powerpoint/2010/main" val="42405976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23156-7B06-7516-2802-1B7D6373E49F}"/>
              </a:ext>
            </a:extLst>
          </p:cNvPr>
          <p:cNvSpPr>
            <a:spLocks noGrp="1"/>
          </p:cNvSpPr>
          <p:nvPr>
            <p:ph type="ctrTitle"/>
          </p:nvPr>
        </p:nvSpPr>
        <p:spPr>
          <a:xfrm>
            <a:off x="1251012" y="3645026"/>
            <a:ext cx="7074786" cy="567063"/>
          </a:xfrm>
        </p:spPr>
        <p:txBody>
          <a:bodyPr/>
          <a:lstStyle/>
          <a:p>
            <a:pPr>
              <a:lnSpc>
                <a:spcPct val="150000"/>
              </a:lnSpc>
            </a:pPr>
            <a:r>
              <a:rPr lang="en-US" i="1" dirty="0"/>
              <a:t>Attributed to the earliest followers of St Francis</a:t>
            </a:r>
          </a:p>
        </p:txBody>
      </p:sp>
      <p:sp>
        <p:nvSpPr>
          <p:cNvPr id="3" name="Subtitle 2">
            <a:extLst>
              <a:ext uri="{FF2B5EF4-FFF2-40B4-BE49-F238E27FC236}">
                <a16:creationId xmlns:a16="http://schemas.microsoft.com/office/drawing/2014/main" id="{5994139D-A1AF-11E9-C318-E802D7E0A2E6}"/>
              </a:ext>
            </a:extLst>
          </p:cNvPr>
          <p:cNvSpPr>
            <a:spLocks noGrp="1"/>
          </p:cNvSpPr>
          <p:nvPr>
            <p:ph type="subTitle" idx="1"/>
          </p:nvPr>
        </p:nvSpPr>
        <p:spPr>
          <a:xfrm>
            <a:off x="2142492" y="2305854"/>
            <a:ext cx="5291826" cy="1026114"/>
          </a:xfrm>
        </p:spPr>
        <p:txBody>
          <a:bodyPr/>
          <a:lstStyle/>
          <a:p>
            <a:r>
              <a:rPr lang="en-US" dirty="0"/>
              <a:t>The Sending: </a:t>
            </a:r>
          </a:p>
          <a:p>
            <a:r>
              <a:rPr lang="en-US" dirty="0"/>
              <a:t>A Franciscan Benediction</a:t>
            </a:r>
          </a:p>
        </p:txBody>
      </p:sp>
    </p:spTree>
    <p:extLst>
      <p:ext uri="{BB962C8B-B14F-4D97-AF65-F5344CB8AC3E}">
        <p14:creationId xmlns:p14="http://schemas.microsoft.com/office/powerpoint/2010/main" val="16925161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288E724-E749-8243-9A96-D7FD1C0346D1}"/>
              </a:ext>
            </a:extLst>
          </p:cNvPr>
          <p:cNvSpPr>
            <a:spLocks noGrp="1"/>
          </p:cNvSpPr>
          <p:nvPr>
            <p:ph type="subTitle" idx="1"/>
          </p:nvPr>
        </p:nvSpPr>
        <p:spPr>
          <a:xfrm>
            <a:off x="1161864" y="2348881"/>
            <a:ext cx="6758508" cy="1404156"/>
          </a:xfrm>
        </p:spPr>
        <p:txBody>
          <a:bodyPr/>
          <a:lstStyle/>
          <a:p>
            <a:pPr>
              <a:lnSpc>
                <a:spcPct val="150000"/>
              </a:lnSpc>
            </a:pPr>
            <a:r>
              <a:rPr lang="en-US" dirty="0"/>
              <a:t>May God bless you with discomfort at easy answers, half-truths, and superficial relationships, so that you may live deep within your heart.</a:t>
            </a:r>
          </a:p>
        </p:txBody>
      </p:sp>
    </p:spTree>
    <p:extLst>
      <p:ext uri="{BB962C8B-B14F-4D97-AF65-F5344CB8AC3E}">
        <p14:creationId xmlns:p14="http://schemas.microsoft.com/office/powerpoint/2010/main" val="37888090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288E724-E749-8243-9A96-D7FD1C0346D1}"/>
              </a:ext>
            </a:extLst>
          </p:cNvPr>
          <p:cNvSpPr>
            <a:spLocks noGrp="1"/>
          </p:cNvSpPr>
          <p:nvPr>
            <p:ph type="subTitle" idx="1"/>
          </p:nvPr>
        </p:nvSpPr>
        <p:spPr>
          <a:xfrm>
            <a:off x="1161864" y="2348881"/>
            <a:ext cx="6758508" cy="1566174"/>
          </a:xfrm>
        </p:spPr>
        <p:txBody>
          <a:bodyPr/>
          <a:lstStyle/>
          <a:p>
            <a:pPr>
              <a:lnSpc>
                <a:spcPct val="150000"/>
              </a:lnSpc>
            </a:pPr>
            <a:r>
              <a:rPr lang="en-US" dirty="0"/>
              <a:t>May God bless you with anger at injustice, oppression and exploitation of people, </a:t>
            </a:r>
            <a:br>
              <a:rPr lang="en-US" dirty="0"/>
            </a:br>
            <a:r>
              <a:rPr lang="en-US" dirty="0"/>
              <a:t>so that you may work for justice, freedom and peace.</a:t>
            </a:r>
          </a:p>
          <a:p>
            <a:endParaRPr lang="en-US" dirty="0"/>
          </a:p>
        </p:txBody>
      </p:sp>
    </p:spTree>
    <p:extLst>
      <p:ext uri="{BB962C8B-B14F-4D97-AF65-F5344CB8AC3E}">
        <p14:creationId xmlns:p14="http://schemas.microsoft.com/office/powerpoint/2010/main" val="11598810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288E724-E749-8243-9A96-D7FD1C0346D1}"/>
              </a:ext>
            </a:extLst>
          </p:cNvPr>
          <p:cNvSpPr>
            <a:spLocks noGrp="1"/>
          </p:cNvSpPr>
          <p:nvPr>
            <p:ph type="subTitle" idx="1"/>
          </p:nvPr>
        </p:nvSpPr>
        <p:spPr>
          <a:xfrm>
            <a:off x="1161864" y="2348881"/>
            <a:ext cx="6758508" cy="2430270"/>
          </a:xfrm>
        </p:spPr>
        <p:txBody>
          <a:bodyPr/>
          <a:lstStyle/>
          <a:p>
            <a:r>
              <a:rPr lang="en-US" dirty="0"/>
              <a:t>May God bless you with tears</a:t>
            </a:r>
          </a:p>
          <a:p>
            <a:r>
              <a:rPr lang="en-US" dirty="0"/>
              <a:t>to shed for those who suffer pain, rejection, </a:t>
            </a:r>
          </a:p>
          <a:p>
            <a:r>
              <a:rPr lang="en-US" dirty="0"/>
              <a:t>hunger, and war,</a:t>
            </a:r>
          </a:p>
          <a:p>
            <a:r>
              <a:rPr lang="en-US" dirty="0"/>
              <a:t>so that you may reach out your hand to comfort them</a:t>
            </a:r>
          </a:p>
          <a:p>
            <a:r>
              <a:rPr lang="en-US" dirty="0"/>
              <a:t>and turn their pain into joy.</a:t>
            </a:r>
          </a:p>
          <a:p>
            <a:endParaRPr lang="en-US" dirty="0"/>
          </a:p>
          <a:p>
            <a:endParaRPr lang="en-US" dirty="0"/>
          </a:p>
        </p:txBody>
      </p:sp>
    </p:spTree>
    <p:extLst>
      <p:ext uri="{BB962C8B-B14F-4D97-AF65-F5344CB8AC3E}">
        <p14:creationId xmlns:p14="http://schemas.microsoft.com/office/powerpoint/2010/main" val="24035878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288E724-E749-8243-9A96-D7FD1C0346D1}"/>
              </a:ext>
            </a:extLst>
          </p:cNvPr>
          <p:cNvSpPr>
            <a:spLocks noGrp="1"/>
          </p:cNvSpPr>
          <p:nvPr>
            <p:ph type="subTitle" idx="1"/>
          </p:nvPr>
        </p:nvSpPr>
        <p:spPr>
          <a:xfrm>
            <a:off x="1161864" y="2132860"/>
            <a:ext cx="7028538" cy="2754305"/>
          </a:xfrm>
        </p:spPr>
        <p:txBody>
          <a:bodyPr/>
          <a:lstStyle/>
          <a:p>
            <a:r>
              <a:rPr lang="en-US" dirty="0"/>
              <a:t>And may God bless you with enough foolishness</a:t>
            </a:r>
          </a:p>
          <a:p>
            <a:r>
              <a:rPr lang="en-US" dirty="0"/>
              <a:t>to believe that you can make a difference in the world,</a:t>
            </a:r>
          </a:p>
          <a:p>
            <a:r>
              <a:rPr lang="en-US" dirty="0"/>
              <a:t>so that you can do what others claim cannot be done</a:t>
            </a:r>
          </a:p>
          <a:p>
            <a:r>
              <a:rPr lang="en-US" dirty="0"/>
              <a:t>to bring justice and kindness to all our </a:t>
            </a:r>
            <a:r>
              <a:rPr lang="en-US"/>
              <a:t>children </a:t>
            </a:r>
          </a:p>
          <a:p>
            <a:r>
              <a:rPr lang="en-US"/>
              <a:t>and </a:t>
            </a:r>
            <a:r>
              <a:rPr lang="en-US" dirty="0"/>
              <a:t>the poor.</a:t>
            </a:r>
          </a:p>
          <a:p>
            <a:r>
              <a:rPr lang="en-US" b="1" dirty="0"/>
              <a:t>Amen</a:t>
            </a:r>
          </a:p>
          <a:p>
            <a:endParaRPr lang="en-US" dirty="0"/>
          </a:p>
          <a:p>
            <a:endParaRPr lang="en-US" dirty="0"/>
          </a:p>
          <a:p>
            <a:endParaRPr lang="en-US" dirty="0"/>
          </a:p>
        </p:txBody>
      </p:sp>
    </p:spTree>
    <p:extLst>
      <p:ext uri="{BB962C8B-B14F-4D97-AF65-F5344CB8AC3E}">
        <p14:creationId xmlns:p14="http://schemas.microsoft.com/office/powerpoint/2010/main" val="3514780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2FEC-F3D3-34DA-CD4B-216BC403207E}"/>
              </a:ext>
            </a:extLst>
          </p:cNvPr>
          <p:cNvSpPr>
            <a:spLocks noGrp="1"/>
          </p:cNvSpPr>
          <p:nvPr>
            <p:ph type="ctrTitle"/>
          </p:nvPr>
        </p:nvSpPr>
        <p:spPr>
          <a:xfrm>
            <a:off x="2121177" y="3140968"/>
            <a:ext cx="5291826" cy="1080120"/>
          </a:xfrm>
        </p:spPr>
        <p:txBody>
          <a:bodyPr/>
          <a:lstStyle/>
          <a:p>
            <a:r>
              <a:rPr lang="en-US" dirty="0"/>
              <a:t>And so we pray,</a:t>
            </a:r>
            <a:br>
              <a:rPr lang="en-US" dirty="0"/>
            </a:br>
            <a:endParaRPr lang="en-US" dirty="0"/>
          </a:p>
        </p:txBody>
      </p:sp>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23728" y="1870951"/>
            <a:ext cx="5291826" cy="912813"/>
          </a:xfrm>
        </p:spPr>
        <p:txBody>
          <a:bodyPr/>
          <a:lstStyle/>
          <a:p>
            <a:r>
              <a:rPr lang="en-US" dirty="0"/>
              <a:t>We, who were once far off, </a:t>
            </a:r>
            <a:br>
              <a:rPr lang="en-US" dirty="0"/>
            </a:br>
            <a:r>
              <a:rPr lang="en-US" dirty="0"/>
              <a:t>are brought near.</a:t>
            </a:r>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191393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2FEC-F3D3-34DA-CD4B-216BC403207E}"/>
              </a:ext>
            </a:extLst>
          </p:cNvPr>
          <p:cNvSpPr>
            <a:spLocks noGrp="1"/>
          </p:cNvSpPr>
          <p:nvPr>
            <p:ph type="ctrTitle"/>
          </p:nvPr>
        </p:nvSpPr>
        <p:spPr>
          <a:xfrm>
            <a:off x="2141731" y="2420888"/>
            <a:ext cx="5726426" cy="756084"/>
          </a:xfrm>
        </p:spPr>
        <p:txBody>
          <a:bodyPr/>
          <a:lstStyle/>
          <a:p>
            <a:r>
              <a:rPr lang="en-US" dirty="0"/>
              <a:t>in your love, you have made each one of us</a:t>
            </a:r>
          </a:p>
        </p:txBody>
      </p:sp>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p:txBody>
          <a:bodyPr/>
          <a:lstStyle/>
          <a:p>
            <a:r>
              <a:rPr lang="en-US" dirty="0"/>
              <a:t>God, creator of all,</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
        <p:nvSpPr>
          <p:cNvPr id="5" name="Title 1">
            <a:extLst>
              <a:ext uri="{FF2B5EF4-FFF2-40B4-BE49-F238E27FC236}">
                <a16:creationId xmlns:a16="http://schemas.microsoft.com/office/drawing/2014/main" id="{5285B6B2-5D0F-2C43-AA88-A16200F4B048}"/>
              </a:ext>
            </a:extLst>
          </p:cNvPr>
          <p:cNvSpPr txBox="1">
            <a:spLocks/>
          </p:cNvSpPr>
          <p:nvPr/>
        </p:nvSpPr>
        <p:spPr bwMode="auto">
          <a:xfrm>
            <a:off x="2141731" y="3158970"/>
            <a:ext cx="5726426" cy="1134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54000" rIns="68580" bIns="324000" numCol="1" anchor="b" anchorCtr="0" compatLnSpc="1">
            <a:prstTxWarp prst="textNoShape">
              <a:avLst/>
            </a:prstTxWarp>
            <a:noAutofit/>
          </a:bodyPr>
          <a:lstStyle>
            <a:lvl1pPr algn="l" rtl="0" eaLnBrk="0" fontAlgn="base" hangingPunct="0">
              <a:lnSpc>
                <a:spcPct val="100000"/>
              </a:lnSpc>
              <a:spcBef>
                <a:spcPct val="0"/>
              </a:spcBef>
              <a:spcAft>
                <a:spcPct val="0"/>
              </a:spcAft>
              <a:defRPr sz="3200" b="0" i="0" kern="1200">
                <a:solidFill>
                  <a:schemeClr val="tx1"/>
                </a:solidFill>
                <a:latin typeface="Times New Roman" panose="02020603050405020304" pitchFamily="18" charset="0"/>
                <a:ea typeface="+mj-ea"/>
                <a:cs typeface="Times New Roman" panose="02020603050405020304" pitchFamily="18"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2400" dirty="0"/>
              <a:t>in your grace, you gather us together in </a:t>
            </a:r>
            <a:br>
              <a:rPr lang="en-US" sz="2400" dirty="0"/>
            </a:br>
            <a:r>
              <a:rPr lang="en-US" sz="2400" dirty="0"/>
              <a:t>your image</a:t>
            </a:r>
          </a:p>
        </p:txBody>
      </p:sp>
    </p:spTree>
    <p:extLst>
      <p:ext uri="{BB962C8B-B14F-4D97-AF65-F5344CB8AC3E}">
        <p14:creationId xmlns:p14="http://schemas.microsoft.com/office/powerpoint/2010/main" val="43618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2FEC-F3D3-34DA-CD4B-216BC403207E}"/>
              </a:ext>
            </a:extLst>
          </p:cNvPr>
          <p:cNvSpPr>
            <a:spLocks noGrp="1"/>
          </p:cNvSpPr>
          <p:nvPr>
            <p:ph type="ctrTitle"/>
          </p:nvPr>
        </p:nvSpPr>
        <p:spPr>
          <a:xfrm>
            <a:off x="2193185" y="2979061"/>
            <a:ext cx="5291826" cy="756084"/>
          </a:xfrm>
        </p:spPr>
        <p:txBody>
          <a:bodyPr/>
          <a:lstStyle/>
          <a:p>
            <a:r>
              <a:rPr lang="en-US" dirty="0"/>
              <a:t>Disturb us in our contentment,</a:t>
            </a:r>
          </a:p>
        </p:txBody>
      </p:sp>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95736" y="1844824"/>
            <a:ext cx="5291826" cy="972220"/>
          </a:xfrm>
        </p:spPr>
        <p:txBody>
          <a:bodyPr/>
          <a:lstStyle/>
          <a:p>
            <a:r>
              <a:rPr lang="en-US" dirty="0"/>
              <a:t>in your mercy, you make us restless </a:t>
            </a:r>
          </a:p>
          <a:p>
            <a:r>
              <a:rPr lang="en-US" dirty="0"/>
              <a:t>until we find our rest in you.</a:t>
            </a:r>
          </a:p>
          <a:p>
            <a:endParaRPr lang="en-US" dirty="0"/>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136813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2FEC-F3D3-34DA-CD4B-216BC403207E}"/>
              </a:ext>
            </a:extLst>
          </p:cNvPr>
          <p:cNvSpPr>
            <a:spLocks noGrp="1"/>
          </p:cNvSpPr>
          <p:nvPr>
            <p:ph type="ctrTitle"/>
          </p:nvPr>
        </p:nvSpPr>
        <p:spPr>
          <a:xfrm>
            <a:off x="2148408" y="2564904"/>
            <a:ext cx="5291826" cy="1080120"/>
          </a:xfrm>
        </p:spPr>
        <p:txBody>
          <a:bodyPr/>
          <a:lstStyle/>
          <a:p>
            <a:r>
              <a:rPr lang="en-US" dirty="0"/>
              <a:t>deter us from our conflicts</a:t>
            </a:r>
            <a:br>
              <a:rPr lang="en-US" dirty="0"/>
            </a:br>
            <a:endParaRPr lang="en-US" dirty="0"/>
          </a:p>
        </p:txBody>
      </p:sp>
      <p:sp>
        <p:nvSpPr>
          <p:cNvPr id="3" name="Subtitle 2">
            <a:extLst>
              <a:ext uri="{FF2B5EF4-FFF2-40B4-BE49-F238E27FC236}">
                <a16:creationId xmlns:a16="http://schemas.microsoft.com/office/drawing/2014/main" id="{1CE6A1D3-D73D-1FEF-1489-8A6490D04049}"/>
              </a:ext>
            </a:extLst>
          </p:cNvPr>
          <p:cNvSpPr>
            <a:spLocks noGrp="1"/>
          </p:cNvSpPr>
          <p:nvPr>
            <p:ph type="subTitle" idx="1"/>
          </p:nvPr>
        </p:nvSpPr>
        <p:spPr>
          <a:xfrm>
            <a:off x="2142492" y="1869588"/>
            <a:ext cx="5291826" cy="486166"/>
          </a:xfrm>
        </p:spPr>
        <p:txBody>
          <a:bodyPr/>
          <a:lstStyle/>
          <a:p>
            <a:r>
              <a:rPr lang="en-US" dirty="0"/>
              <a:t>distract us from our comforts</a:t>
            </a:r>
          </a:p>
        </p:txBody>
      </p:sp>
      <p:sp>
        <p:nvSpPr>
          <p:cNvPr id="4" name="Text Placeholder 3">
            <a:extLst>
              <a:ext uri="{FF2B5EF4-FFF2-40B4-BE49-F238E27FC236}">
                <a16:creationId xmlns:a16="http://schemas.microsoft.com/office/drawing/2014/main" id="{38E45A7F-0893-F789-884F-2BA3C8EF0B28}"/>
              </a:ext>
            </a:extLst>
          </p:cNvPr>
          <p:cNvSpPr>
            <a:spLocks noGrp="1"/>
          </p:cNvSpPr>
          <p:nvPr>
            <p:ph type="body" sz="quarter" idx="17"/>
          </p:nvPr>
        </p:nvSpPr>
        <p:spPr/>
        <p:txBody>
          <a:bodyPr/>
          <a:lstStyle/>
          <a:p>
            <a:r>
              <a:rPr lang="en-US" dirty="0"/>
              <a:t>L</a:t>
            </a:r>
          </a:p>
        </p:txBody>
      </p:sp>
    </p:spTree>
    <p:extLst>
      <p:ext uri="{BB962C8B-B14F-4D97-AF65-F5344CB8AC3E}">
        <p14:creationId xmlns:p14="http://schemas.microsoft.com/office/powerpoint/2010/main" val="1077433930"/>
      </p:ext>
    </p:extLst>
  </p:cSld>
  <p:clrMapOvr>
    <a:masterClrMapping/>
  </p:clrMapOvr>
</p:sld>
</file>

<file path=ppt/theme/theme1.xml><?xml version="1.0" encoding="utf-8"?>
<a:theme xmlns:a="http://schemas.openxmlformats.org/drawingml/2006/main" name="Custom Design">
  <a:themeElements>
    <a:clrScheme name="wpcu 202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2.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1643</TotalTime>
  <Words>1311</Words>
  <Application>Microsoft Macintosh PowerPoint</Application>
  <PresentationFormat>On-screen Show (4:3)</PresentationFormat>
  <Paragraphs>161</Paragraphs>
  <Slides>56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56</vt:i4>
      </vt:variant>
    </vt:vector>
  </HeadingPairs>
  <TitlesOfParts>
    <vt:vector size="63" baseType="lpstr">
      <vt:lpstr>Arial</vt:lpstr>
      <vt:lpstr>Calibri</vt:lpstr>
      <vt:lpstr>Calibri Light</vt:lpstr>
      <vt:lpstr>Euphemia</vt:lpstr>
      <vt:lpstr>Times New Roman</vt:lpstr>
      <vt:lpstr>Custom Design</vt:lpstr>
      <vt:lpstr>Office Theme</vt:lpstr>
      <vt:lpstr>Be-Longing:</vt:lpstr>
      <vt:lpstr>PowerPoint Presentation</vt:lpstr>
      <vt:lpstr>The Spirit is with us.  </vt:lpstr>
      <vt:lpstr>In Christ, we are gathered from  edges and woven into the dream.</vt:lpstr>
      <vt:lpstr>Here we celebrate the blessedness of unity in God.</vt:lpstr>
      <vt:lpstr>And so we pray, </vt:lpstr>
      <vt:lpstr>in your love, you have made each one of us</vt:lpstr>
      <vt:lpstr>Disturb us in our contentment,</vt:lpstr>
      <vt:lpstr>deter us from our conflicts </vt:lpstr>
      <vt:lpstr>Amen</vt:lpstr>
      <vt:lpstr>‘Title’</vt:lpstr>
      <vt:lpstr>PowerPoint Presentation</vt:lpstr>
      <vt:lpstr>We gather in hope that the world might believe and be reconciled to God.</vt:lpstr>
      <vt:lpstr>PowerPoint Presentation</vt:lpstr>
      <vt:lpstr>PowerPoint Presentation</vt:lpstr>
      <vt:lpstr>PowerPoint Presentation</vt:lpstr>
      <vt:lpstr>PowerPoint Presentation</vt:lpstr>
      <vt:lpstr>May we be forgiven </vt:lpstr>
      <vt:lpstr>May we be forgiven </vt:lpstr>
      <vt:lpstr>May we be forgiven </vt:lpstr>
      <vt:lpstr>Amen! Thanks be to God!</vt:lpstr>
      <vt:lpstr>PowerPoint Presentation</vt:lpstr>
      <vt:lpstr>PowerPoint Presentation</vt:lpstr>
      <vt:lpstr>PowerPoint Presentation</vt:lpstr>
      <vt:lpstr>Micah 6: 6-8 Psalm 85: 5-12</vt:lpstr>
      <vt:lpstr>Righteousness and peace have kissed </vt:lpstr>
      <vt:lpstr>PowerPoint Presentation</vt:lpstr>
      <vt:lpstr>PowerPoint Presentation</vt:lpstr>
      <vt:lpstr>PowerPoint Presentation</vt:lpstr>
      <vt:lpstr>PowerPoint Presentation</vt:lpstr>
      <vt:lpstr>Luke 10: 25-37 </vt:lpstr>
      <vt:lpstr>‘Title’</vt:lpstr>
      <vt:lpstr>PowerPoint Presentation</vt:lpstr>
      <vt:lpstr>PowerPoint Presentation</vt:lpstr>
      <vt:lpstr>PowerPoint Presentation</vt:lpstr>
      <vt:lpstr>PowerPoint Presentation</vt:lpstr>
      <vt:lpstr>Thirty years ago a British teenager waiting for a bus was murdered. We remember Stephen Lawrence. We remember and honour his parents, who fought tirelessly for justice. We bow our heads in shame that society has  moved on so little in thirty years.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‘Title’</vt:lpstr>
      <vt:lpstr>Attributed to the earliest followers of St Francis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of Prayer for Christian Unity 2018</dc:title>
  <dc:creator>Alan Dixon</dc:creator>
  <cp:lastModifiedBy>Dave Chadwick</cp:lastModifiedBy>
  <cp:revision>123</cp:revision>
  <dcterms:created xsi:type="dcterms:W3CDTF">2017-04-11T13:30:59Z</dcterms:created>
  <dcterms:modified xsi:type="dcterms:W3CDTF">2023-01-12T16:25:07Z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DirectSourceMarket">
    <vt:lpwstr/>
  </property>
  <property fmtid="{D5CDD505-2E9C-101B-9397-08002B2CF9AE}" pid="9" name="ApprovalStatus">
    <vt:lpwstr>InProgress</vt:lpwstr>
  </property>
  <property fmtid="{D5CDD505-2E9C-101B-9397-08002B2CF9AE}" pid="10" name="MarketSpecific">
    <vt:lpwstr>0</vt:lpwstr>
  </property>
  <property fmtid="{D5CDD505-2E9C-101B-9397-08002B2CF9AE}" pid="11" name="LocComments">
    <vt:lpwstr/>
  </property>
  <property fmtid="{D5CDD505-2E9C-101B-9397-08002B2CF9AE}" pid="12" name="ThumbnailAssetId">
    <vt:lpwstr/>
  </property>
  <property fmtid="{D5CDD505-2E9C-101B-9397-08002B2CF9AE}" pid="13" name="PrimaryImageGen">
    <vt:lpwstr>0</vt:lpwstr>
  </property>
  <property fmtid="{D5CDD505-2E9C-101B-9397-08002B2CF9AE}" pid="14" name="LegacyData">
    <vt:lpwstr/>
  </property>
  <property fmtid="{D5CDD505-2E9C-101B-9397-08002B2CF9AE}" pid="15" name="LocRecommendedHandoff">
    <vt:lpwstr/>
  </property>
  <property fmtid="{D5CDD505-2E9C-101B-9397-08002B2CF9AE}" pid="16" name="BusinessGroup">
    <vt:lpwstr/>
  </property>
  <property fmtid="{D5CDD505-2E9C-101B-9397-08002B2CF9AE}" pid="17" name="BlockPublish">
    <vt:lpwstr>0</vt:lpwstr>
  </property>
  <property fmtid="{D5CDD505-2E9C-101B-9397-08002B2CF9AE}" pid="18" name="TPFriendlyName">
    <vt:lpwstr/>
  </property>
  <property fmtid="{D5CDD505-2E9C-101B-9397-08002B2CF9AE}" pid="19" name="NumericId">
    <vt:lpwstr/>
  </property>
  <property fmtid="{D5CDD505-2E9C-101B-9397-08002B2CF9AE}" pid="20" name="APEditor">
    <vt:lpwstr/>
  </property>
  <property fmtid="{D5CDD505-2E9C-101B-9397-08002B2CF9AE}" pid="21" name="SourceTitle">
    <vt:lpwstr/>
  </property>
  <property fmtid="{D5CDD505-2E9C-101B-9397-08002B2CF9AE}" pid="22" name="OpenTemplate">
    <vt:lpwstr>1</vt:lpwstr>
  </property>
  <property fmtid="{D5CDD505-2E9C-101B-9397-08002B2CF9AE}" pid="23" name="UALocComments">
    <vt:lpwstr/>
  </property>
  <property fmtid="{D5CDD505-2E9C-101B-9397-08002B2CF9AE}" pid="24" name="ParentAssetId">
    <vt:lpwstr/>
  </property>
  <property fmtid="{D5CDD505-2E9C-101B-9397-08002B2CF9AE}" pid="25" name="IntlLangReviewDate">
    <vt:lpwstr/>
  </property>
  <property fmtid="{D5CDD505-2E9C-101B-9397-08002B2CF9AE}" pid="26" name="FeatureTagsTaxHTField0">
    <vt:lpwstr/>
  </property>
  <property fmtid="{D5CDD505-2E9C-101B-9397-08002B2CF9AE}" pid="27" name="PublishStatusLookup">
    <vt:lpwstr>1360506;#</vt:lpwstr>
  </property>
  <property fmtid="{D5CDD505-2E9C-101B-9397-08002B2CF9AE}" pid="28" name="Providers">
    <vt:lpwstr/>
  </property>
  <property fmtid="{D5CDD505-2E9C-101B-9397-08002B2CF9AE}" pid="29" name="MachineTranslated">
    <vt:lpwstr>0</vt:lpwstr>
  </property>
  <property fmtid="{D5CDD505-2E9C-101B-9397-08002B2CF9AE}" pid="30" name="OriginalSourceMarket">
    <vt:lpwstr/>
  </property>
  <property fmtid="{D5CDD505-2E9C-101B-9397-08002B2CF9AE}" pid="31" name="APDescription">
    <vt:lpwstr/>
  </property>
  <property fmtid="{D5CDD505-2E9C-101B-9397-08002B2CF9AE}" pid="32" name="ClipArtFilename">
    <vt:lpwstr/>
  </property>
  <property fmtid="{D5CDD505-2E9C-101B-9397-08002B2CF9AE}" pid="33" name="ContentItem">
    <vt:lpwstr/>
  </property>
  <property fmtid="{D5CDD505-2E9C-101B-9397-08002B2CF9AE}" pid="34" name="TPInstallLocation">
    <vt:lpwstr/>
  </property>
  <property fmtid="{D5CDD505-2E9C-101B-9397-08002B2CF9AE}" pid="35" name="PublishTargets">
    <vt:lpwstr>OfficeOnlineVNext</vt:lpwstr>
  </property>
  <property fmtid="{D5CDD505-2E9C-101B-9397-08002B2CF9AE}" pid="36" name="TimesCloned">
    <vt:lpwstr/>
  </property>
  <property fmtid="{D5CDD505-2E9C-101B-9397-08002B2CF9AE}" pid="37" name="AssetStart">
    <vt:lpwstr>2011-12-12T13:37:00Z</vt:lpwstr>
  </property>
  <property fmtid="{D5CDD505-2E9C-101B-9397-08002B2CF9AE}" pid="38" name="Provider">
    <vt:lpwstr/>
  </property>
  <property fmtid="{D5CDD505-2E9C-101B-9397-08002B2CF9AE}" pid="39" name="AcquiredFrom">
    <vt:lpwstr>Internal MS</vt:lpwstr>
  </property>
  <property fmtid="{D5CDD505-2E9C-101B-9397-08002B2CF9AE}" pid="40" name="FriendlyTitle">
    <vt:lpwstr/>
  </property>
  <property fmtid="{D5CDD505-2E9C-101B-9397-08002B2CF9AE}" pid="41" name="LastHandOff">
    <vt:lpwstr/>
  </property>
  <property fmtid="{D5CDD505-2E9C-101B-9397-08002B2CF9AE}" pid="42" name="TPClientViewer">
    <vt:lpwstr/>
  </property>
  <property fmtid="{D5CDD505-2E9C-101B-9397-08002B2CF9AE}" pid="43" name="UACurrentWords">
    <vt:lpwstr/>
  </property>
  <property fmtid="{D5CDD505-2E9C-101B-9397-08002B2CF9AE}" pid="44" name="ArtSampleDocs">
    <vt:lpwstr/>
  </property>
  <property fmtid="{D5CDD505-2E9C-101B-9397-08002B2CF9AE}" pid="45" name="UALocRecommendation">
    <vt:lpwstr>Localize</vt:lpwstr>
  </property>
  <property fmtid="{D5CDD505-2E9C-101B-9397-08002B2CF9AE}" pid="46" name="Manager">
    <vt:lpwstr/>
  </property>
  <property fmtid="{D5CDD505-2E9C-101B-9397-08002B2CF9AE}" pid="47" name="ShowIn">
    <vt:lpwstr>Show everywhere</vt:lpwstr>
  </property>
  <property fmtid="{D5CDD505-2E9C-101B-9397-08002B2CF9AE}" pid="48" name="UANotes">
    <vt:lpwstr/>
  </property>
  <property fmtid="{D5CDD505-2E9C-101B-9397-08002B2CF9AE}" pid="49" name="TemplateStatus">
    <vt:lpwstr>Complete</vt:lpwstr>
  </property>
  <property fmtid="{D5CDD505-2E9C-101B-9397-08002B2CF9AE}" pid="50" name="InternalTagsTaxHTField0">
    <vt:lpwstr/>
  </property>
  <property fmtid="{D5CDD505-2E9C-101B-9397-08002B2CF9AE}" pid="51" name="CSXHash">
    <vt:lpwstr/>
  </property>
  <property fmtid="{D5CDD505-2E9C-101B-9397-08002B2CF9AE}" pid="52" name="Downloads">
    <vt:lpwstr>0</vt:lpwstr>
  </property>
  <property fmtid="{D5CDD505-2E9C-101B-9397-08002B2CF9AE}" pid="53" name="VoteCount">
    <vt:lpwstr/>
  </property>
  <property fmtid="{D5CDD505-2E9C-101B-9397-08002B2CF9AE}" pid="54" name="OOCacheId">
    <vt:lpwstr/>
  </property>
  <property fmtid="{D5CDD505-2E9C-101B-9397-08002B2CF9AE}" pid="55" name="IsDeleted">
    <vt:lpwstr>0</vt:lpwstr>
  </property>
  <property fmtid="{D5CDD505-2E9C-101B-9397-08002B2CF9AE}" pid="56" name="AssetExpire">
    <vt:lpwstr>2035-01-01T08:00:00Z</vt:lpwstr>
  </property>
  <property fmtid="{D5CDD505-2E9C-101B-9397-08002B2CF9AE}" pid="57" name="DSATActionTaken">
    <vt:lpwstr/>
  </property>
  <property fmtid="{D5CDD505-2E9C-101B-9397-08002B2CF9AE}" pid="58" name="CSXSubmissionMarket">
    <vt:lpwstr/>
  </property>
  <property fmtid="{D5CDD505-2E9C-101B-9397-08002B2CF9AE}" pid="59" name="TPExecutable">
    <vt:lpwstr/>
  </property>
  <property fmtid="{D5CDD505-2E9C-101B-9397-08002B2CF9AE}" pid="60" name="SubmitterId">
    <vt:lpwstr/>
  </property>
  <property fmtid="{D5CDD505-2E9C-101B-9397-08002B2CF9AE}" pid="61" name="EditorialTags">
    <vt:lpwstr/>
  </property>
  <property fmtid="{D5CDD505-2E9C-101B-9397-08002B2CF9AE}" pid="62" name="ApprovalLog">
    <vt:lpwstr/>
  </property>
  <property fmtid="{D5CDD505-2E9C-101B-9397-08002B2CF9AE}" pid="63" name="AssetType">
    <vt:lpwstr>TP</vt:lpwstr>
  </property>
  <property fmtid="{D5CDD505-2E9C-101B-9397-08002B2CF9AE}" pid="64" name="BugNumber">
    <vt:lpwstr/>
  </property>
  <property fmtid="{D5CDD505-2E9C-101B-9397-08002B2CF9AE}" pid="65" name="CSXSubmissionDate">
    <vt:lpwstr/>
  </property>
  <property fmtid="{D5CDD505-2E9C-101B-9397-08002B2CF9AE}" pid="66" name="CSXUpdate">
    <vt:lpwstr>0</vt:lpwstr>
  </property>
  <property fmtid="{D5CDD505-2E9C-101B-9397-08002B2CF9AE}" pid="67" name="Milestone">
    <vt:lpwstr/>
  </property>
  <property fmtid="{D5CDD505-2E9C-101B-9397-08002B2CF9AE}" pid="68" name="RecommendationsModifier">
    <vt:lpwstr/>
  </property>
  <property fmtid="{D5CDD505-2E9C-101B-9397-08002B2CF9AE}" pid="69" name="OriginAsset">
    <vt:lpwstr/>
  </property>
  <property fmtid="{D5CDD505-2E9C-101B-9397-08002B2CF9AE}" pid="70" name="TPComponent">
    <vt:lpwstr/>
  </property>
  <property fmtid="{D5CDD505-2E9C-101B-9397-08002B2CF9AE}" pid="71" name="AssetId">
    <vt:lpwstr>TP102801108</vt:lpwstr>
  </property>
  <property fmtid="{D5CDD505-2E9C-101B-9397-08002B2CF9AE}" pid="72" name="IntlLocPriority">
    <vt:lpwstr/>
  </property>
  <property fmtid="{D5CDD505-2E9C-101B-9397-08002B2CF9AE}" pid="73" name="PolicheckWords">
    <vt:lpwstr/>
  </property>
  <property fmtid="{D5CDD505-2E9C-101B-9397-08002B2CF9AE}" pid="74" name="TPLaunchHelpLink">
    <vt:lpwstr/>
  </property>
  <property fmtid="{D5CDD505-2E9C-101B-9397-08002B2CF9AE}" pid="75" name="TPApplication">
    <vt:lpwstr/>
  </property>
  <property fmtid="{D5CDD505-2E9C-101B-9397-08002B2CF9AE}" pid="76" name="CrawlForDependencies">
    <vt:lpwstr>0</vt:lpwstr>
  </property>
  <property fmtid="{D5CDD505-2E9C-101B-9397-08002B2CF9AE}" pid="77" name="HandoffToMSDN">
    <vt:lpwstr/>
  </property>
  <property fmtid="{D5CDD505-2E9C-101B-9397-08002B2CF9AE}" pid="78" name="PlannedPubDate">
    <vt:lpwstr/>
  </property>
  <property fmtid="{D5CDD505-2E9C-101B-9397-08002B2CF9AE}" pid="79" name="IntlLangReviewer">
    <vt:lpwstr/>
  </property>
  <property fmtid="{D5CDD505-2E9C-101B-9397-08002B2CF9AE}" pid="80" name="TrustLevel">
    <vt:lpwstr>1 Microsoft Managed Content</vt:lpwstr>
  </property>
  <property fmtid="{D5CDD505-2E9C-101B-9397-08002B2CF9AE}" pid="81" name="LocLastLocAttemptVersionLookup">
    <vt:lpwstr>706526</vt:lpwstr>
  </property>
  <property fmtid="{D5CDD505-2E9C-101B-9397-08002B2CF9AE}" pid="82" name="IsSearchable">
    <vt:lpwstr>1</vt:lpwstr>
  </property>
  <property fmtid="{D5CDD505-2E9C-101B-9397-08002B2CF9AE}" pid="83" name="TemplateTemplateType">
    <vt:lpwstr>PowerPoint Presentation Template</vt:lpwstr>
  </property>
  <property fmtid="{D5CDD505-2E9C-101B-9397-08002B2CF9AE}" pid="84" name="CampaignTagsTaxHTField0">
    <vt:lpwstr/>
  </property>
  <property fmtid="{D5CDD505-2E9C-101B-9397-08002B2CF9AE}" pid="85" name="TPNamespace">
    <vt:lpwstr/>
  </property>
  <property fmtid="{D5CDD505-2E9C-101B-9397-08002B2CF9AE}" pid="86" name="TaxCatchAll">
    <vt:lpwstr/>
  </property>
  <property fmtid="{D5CDD505-2E9C-101B-9397-08002B2CF9AE}" pid="87" name="Markets">
    <vt:lpwstr/>
  </property>
  <property fmtid="{D5CDD505-2E9C-101B-9397-08002B2CF9AE}" pid="88" name="UAProjectedTotalWords">
    <vt:lpwstr/>
  </property>
  <property fmtid="{D5CDD505-2E9C-101B-9397-08002B2CF9AE}" pid="89" name="IntlLangReview">
    <vt:lpwstr>0</vt:lpwstr>
  </property>
  <property fmtid="{D5CDD505-2E9C-101B-9397-08002B2CF9AE}" pid="90" name="OutputCachingOn">
    <vt:lpwstr>0</vt:lpwstr>
  </property>
  <property fmtid="{D5CDD505-2E9C-101B-9397-08002B2CF9AE}" pid="91" name="AverageRating">
    <vt:lpwstr/>
  </property>
  <property fmtid="{D5CDD505-2E9C-101B-9397-08002B2CF9AE}" pid="92" name="APAuthor">
    <vt:lpwstr>1954;#REDMOND\v-soujap</vt:lpwstr>
  </property>
  <property fmtid="{D5CDD505-2E9C-101B-9397-08002B2CF9AE}" pid="93" name="LocManualTestRequired">
    <vt:lpwstr>0</vt:lpwstr>
  </property>
  <property fmtid="{D5CDD505-2E9C-101B-9397-08002B2CF9AE}" pid="94" name="TPCommandLine">
    <vt:lpwstr/>
  </property>
  <property fmtid="{D5CDD505-2E9C-101B-9397-08002B2CF9AE}" pid="95" name="TPAppVersion">
    <vt:lpwstr/>
  </property>
  <property fmtid="{D5CDD505-2E9C-101B-9397-08002B2CF9AE}" pid="96" name="EditorialStatus">
    <vt:lpwstr>Complete</vt:lpwstr>
  </property>
  <property fmtid="{D5CDD505-2E9C-101B-9397-08002B2CF9AE}" pid="97" name="LastModifiedDateTime">
    <vt:lpwstr/>
  </property>
  <property fmtid="{D5CDD505-2E9C-101B-9397-08002B2CF9AE}" pid="98" name="ScenarioTagsTaxHTField0">
    <vt:lpwstr/>
  </property>
  <property fmtid="{D5CDD505-2E9C-101B-9397-08002B2CF9AE}" pid="99" name="OriginalRelease">
    <vt:lpwstr>14</vt:lpwstr>
  </property>
  <property fmtid="{D5CDD505-2E9C-101B-9397-08002B2CF9AE}" pid="100" name="TPLaunchHelpLinkType">
    <vt:lpwstr>Template</vt:lpwstr>
  </property>
  <property fmtid="{D5CDD505-2E9C-101B-9397-08002B2CF9AE}" pid="101" name="LocalizationTagsTaxHTField0">
    <vt:lpwstr/>
  </property>
  <property fmtid="{D5CDD505-2E9C-101B-9397-08002B2CF9AE}" pid="102" name="LocMarketGroupTiers2">
    <vt:lpwstr/>
  </property>
</Properties>
</file>