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2"/>
  </p:sldMasterIdLst>
  <p:notesMasterIdLst>
    <p:notesMasterId r:id="rId58"/>
  </p:notesMasterIdLst>
  <p:handoutMasterIdLst>
    <p:handoutMasterId r:id="rId59"/>
  </p:handoutMasterIdLst>
  <p:sldIdLst>
    <p:sldId id="390" r:id="rId3"/>
    <p:sldId id="450" r:id="rId4"/>
    <p:sldId id="392" r:id="rId5"/>
    <p:sldId id="393" r:id="rId6"/>
    <p:sldId id="394" r:id="rId7"/>
    <p:sldId id="396" r:id="rId8"/>
    <p:sldId id="403" r:id="rId9"/>
    <p:sldId id="449" r:id="rId10"/>
    <p:sldId id="447" r:id="rId11"/>
    <p:sldId id="399" r:id="rId12"/>
    <p:sldId id="400" r:id="rId13"/>
    <p:sldId id="401" r:id="rId14"/>
    <p:sldId id="402" r:id="rId15"/>
    <p:sldId id="404" r:id="rId16"/>
    <p:sldId id="405" r:id="rId17"/>
    <p:sldId id="406" r:id="rId18"/>
    <p:sldId id="407" r:id="rId19"/>
    <p:sldId id="411" r:id="rId20"/>
    <p:sldId id="408" r:id="rId21"/>
    <p:sldId id="409" r:id="rId22"/>
    <p:sldId id="410" r:id="rId23"/>
    <p:sldId id="412" r:id="rId24"/>
    <p:sldId id="413" r:id="rId25"/>
    <p:sldId id="414" r:id="rId26"/>
    <p:sldId id="415" r:id="rId27"/>
    <p:sldId id="416" r:id="rId28"/>
    <p:sldId id="451" r:id="rId29"/>
    <p:sldId id="418" r:id="rId30"/>
    <p:sldId id="419" r:id="rId31"/>
    <p:sldId id="420" r:id="rId32"/>
    <p:sldId id="421" r:id="rId33"/>
    <p:sldId id="422" r:id="rId34"/>
    <p:sldId id="423" r:id="rId35"/>
    <p:sldId id="424" r:id="rId36"/>
    <p:sldId id="425" r:id="rId37"/>
    <p:sldId id="426" r:id="rId38"/>
    <p:sldId id="427" r:id="rId39"/>
    <p:sldId id="428" r:id="rId40"/>
    <p:sldId id="429" r:id="rId41"/>
    <p:sldId id="430" r:id="rId42"/>
    <p:sldId id="431" r:id="rId43"/>
    <p:sldId id="432" r:id="rId44"/>
    <p:sldId id="433" r:id="rId45"/>
    <p:sldId id="434" r:id="rId46"/>
    <p:sldId id="435" r:id="rId47"/>
    <p:sldId id="436" r:id="rId48"/>
    <p:sldId id="437" r:id="rId49"/>
    <p:sldId id="438" r:id="rId50"/>
    <p:sldId id="448" r:id="rId51"/>
    <p:sldId id="441" r:id="rId52"/>
    <p:sldId id="442" r:id="rId53"/>
    <p:sldId id="443" r:id="rId54"/>
    <p:sldId id="444" r:id="rId55"/>
    <p:sldId id="445" r:id="rId56"/>
    <p:sldId id="446" r:id="rId57"/>
  </p:sldIdLst>
  <p:sldSz cx="12188825" cy="6858000"/>
  <p:notesSz cx="6858000" cy="9144000"/>
  <p:defaultTextStyle>
    <a:defPPr>
      <a:defRPr lang="en-US"/>
    </a:defPPr>
    <a:lvl1pPr algn="l" rtl="0" eaLnBrk="0" fontAlgn="base" hangingPunct="0">
      <a:spcBef>
        <a:spcPct val="0"/>
      </a:spcBef>
      <a:spcAft>
        <a:spcPct val="0"/>
      </a:spcAft>
      <a:defRPr kern="1200">
        <a:solidFill>
          <a:schemeClr val="tx1"/>
        </a:solidFill>
        <a:latin typeface="Euphemia" charset="0"/>
        <a:ea typeface="+mn-ea"/>
        <a:cs typeface="+mn-cs"/>
      </a:defRPr>
    </a:lvl1pPr>
    <a:lvl2pPr marL="457200" algn="l" rtl="0" eaLnBrk="0" fontAlgn="base" hangingPunct="0">
      <a:spcBef>
        <a:spcPct val="0"/>
      </a:spcBef>
      <a:spcAft>
        <a:spcPct val="0"/>
      </a:spcAft>
      <a:defRPr kern="1200">
        <a:solidFill>
          <a:schemeClr val="tx1"/>
        </a:solidFill>
        <a:latin typeface="Euphemia" charset="0"/>
        <a:ea typeface="+mn-ea"/>
        <a:cs typeface="+mn-cs"/>
      </a:defRPr>
    </a:lvl2pPr>
    <a:lvl3pPr marL="914400" algn="l" rtl="0" eaLnBrk="0" fontAlgn="base" hangingPunct="0">
      <a:spcBef>
        <a:spcPct val="0"/>
      </a:spcBef>
      <a:spcAft>
        <a:spcPct val="0"/>
      </a:spcAft>
      <a:defRPr kern="1200">
        <a:solidFill>
          <a:schemeClr val="tx1"/>
        </a:solidFill>
        <a:latin typeface="Euphemia" charset="0"/>
        <a:ea typeface="+mn-ea"/>
        <a:cs typeface="+mn-cs"/>
      </a:defRPr>
    </a:lvl3pPr>
    <a:lvl4pPr marL="1371600" algn="l" rtl="0" eaLnBrk="0" fontAlgn="base" hangingPunct="0">
      <a:spcBef>
        <a:spcPct val="0"/>
      </a:spcBef>
      <a:spcAft>
        <a:spcPct val="0"/>
      </a:spcAft>
      <a:defRPr kern="1200">
        <a:solidFill>
          <a:schemeClr val="tx1"/>
        </a:solidFill>
        <a:latin typeface="Euphemia" charset="0"/>
        <a:ea typeface="+mn-ea"/>
        <a:cs typeface="+mn-cs"/>
      </a:defRPr>
    </a:lvl4pPr>
    <a:lvl5pPr marL="1828800" algn="l" rtl="0" eaLnBrk="0" fontAlgn="base" hangingPunct="0">
      <a:spcBef>
        <a:spcPct val="0"/>
      </a:spcBef>
      <a:spcAft>
        <a:spcPct val="0"/>
      </a:spcAft>
      <a:defRPr kern="1200">
        <a:solidFill>
          <a:schemeClr val="tx1"/>
        </a:solidFill>
        <a:latin typeface="Euphemia" charset="0"/>
        <a:ea typeface="+mn-ea"/>
        <a:cs typeface="+mn-cs"/>
      </a:defRPr>
    </a:lvl5pPr>
    <a:lvl6pPr marL="2286000" algn="l" defTabSz="914400" rtl="0" eaLnBrk="1" latinLnBrk="0" hangingPunct="1">
      <a:defRPr kern="1200">
        <a:solidFill>
          <a:schemeClr val="tx1"/>
        </a:solidFill>
        <a:latin typeface="Euphemia" charset="0"/>
        <a:ea typeface="+mn-ea"/>
        <a:cs typeface="+mn-cs"/>
      </a:defRPr>
    </a:lvl6pPr>
    <a:lvl7pPr marL="2743200" algn="l" defTabSz="914400" rtl="0" eaLnBrk="1" latinLnBrk="0" hangingPunct="1">
      <a:defRPr kern="1200">
        <a:solidFill>
          <a:schemeClr val="tx1"/>
        </a:solidFill>
        <a:latin typeface="Euphemia" charset="0"/>
        <a:ea typeface="+mn-ea"/>
        <a:cs typeface="+mn-cs"/>
      </a:defRPr>
    </a:lvl7pPr>
    <a:lvl8pPr marL="3200400" algn="l" defTabSz="914400" rtl="0" eaLnBrk="1" latinLnBrk="0" hangingPunct="1">
      <a:defRPr kern="1200">
        <a:solidFill>
          <a:schemeClr val="tx1"/>
        </a:solidFill>
        <a:latin typeface="Euphemia" charset="0"/>
        <a:ea typeface="+mn-ea"/>
        <a:cs typeface="+mn-cs"/>
      </a:defRPr>
    </a:lvl8pPr>
    <a:lvl9pPr marL="3657600" algn="l" defTabSz="914400" rtl="0" eaLnBrk="1" latinLnBrk="0" hangingPunct="1">
      <a:defRPr kern="1200">
        <a:solidFill>
          <a:schemeClr val="tx1"/>
        </a:solidFill>
        <a:latin typeface="Euphemia" charset="0"/>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6" autoAdjust="0"/>
    <p:restoredTop sz="94293" autoAdjust="0"/>
  </p:normalViewPr>
  <p:slideViewPr>
    <p:cSldViewPr>
      <p:cViewPr varScale="1">
        <p:scale>
          <a:sx n="108" d="100"/>
          <a:sy n="108" d="100"/>
        </p:scale>
        <p:origin x="208" y="856"/>
      </p:cViewPr>
      <p:guideLst>
        <p:guide pos="3839"/>
        <p:guide orient="horz" pos="2160"/>
      </p:guideLst>
    </p:cSldViewPr>
  </p:slideViewPr>
  <p:notesTextViewPr>
    <p:cViewPr>
      <p:scale>
        <a:sx n="1" d="1"/>
        <a:sy n="1" d="1"/>
      </p:scale>
      <p:origin x="0" y="0"/>
    </p:cViewPr>
  </p:notesTextViewPr>
  <p:sorterViewPr>
    <p:cViewPr>
      <p:scale>
        <a:sx n="100" d="100"/>
        <a:sy n="100" d="100"/>
      </p:scale>
      <p:origin x="0" y="-10860"/>
    </p:cViewPr>
  </p:sorter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E3555611-7880-EB47-8622-4397CFBC1CCA}" type="datetimeFigureOut">
              <a:rPr lang="en-US"/>
              <a:pPr>
                <a:defRPr/>
              </a:pPr>
              <a:t>11/13/18</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8800C602-81E0-A642-8705-BA1183D7FE49}" type="slidenum">
              <a:rPr/>
              <a:pPr>
                <a:defRPr/>
              </a:pPr>
              <a:t>‹#›</a:t>
            </a:fld>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643CB10-A956-5948-B663-6F1ECD672D86}" type="datetimeFigureOut">
              <a:rPr lang="en-US"/>
              <a:pPr>
                <a:defRPr/>
              </a:pPr>
              <a:t>11/13/18</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noProof="0"/>
              <a:t>Click to edit Master text styles</a:t>
            </a:r>
          </a:p>
          <a:p>
            <a:pPr lvl="1"/>
            <a:r>
              <a:rPr noProof="0"/>
              <a:t>Second level</a:t>
            </a:r>
          </a:p>
          <a:p>
            <a:pPr lvl="2"/>
            <a:r>
              <a:rPr noProof="0"/>
              <a:t>Third level</a:t>
            </a:r>
          </a:p>
          <a:p>
            <a:pPr lvl="3"/>
            <a:r>
              <a:rPr noProof="0"/>
              <a:t>Fourth level</a:t>
            </a:r>
          </a:p>
          <a:p>
            <a:pPr lvl="4"/>
            <a:r>
              <a:rPr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ED1A1FF5-4B71-E748-90C0-2BAF1B0EC9BC}" type="slidenum">
              <a:rPr/>
              <a:pPr>
                <a:defRPr/>
              </a:pPr>
              <a:t>‹#›</a:t>
            </a:fld>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3602" y="1772816"/>
            <a:ext cx="9141619" cy="1728192"/>
          </a:xfrm>
          <a:prstGeom prst="rect">
            <a:avLst/>
          </a:prstGeom>
        </p:spPr>
        <p:txBody>
          <a:bodyPr anchor="b">
            <a:normAutofit/>
          </a:bodyPr>
          <a:lstStyle>
            <a:lvl1pPr algn="ctr">
              <a:defRPr sz="5400" b="1" i="0">
                <a:latin typeface="Consolas" panose="020B0609020204030204" pitchFamily="49" charset="0"/>
                <a:cs typeface="Consolas" panose="020B0609020204030204" pitchFamily="49" charset="0"/>
              </a:defRPr>
            </a:lvl1pPr>
          </a:lstStyle>
          <a:p>
            <a:r>
              <a:rPr lang="en-US" dirty="0"/>
              <a:t>Click to edit Master title style</a:t>
            </a:r>
          </a:p>
        </p:txBody>
      </p:sp>
      <p:sp>
        <p:nvSpPr>
          <p:cNvPr id="3" name="Subtitle 2"/>
          <p:cNvSpPr>
            <a:spLocks noGrp="1"/>
          </p:cNvSpPr>
          <p:nvPr>
            <p:ph type="subTitle" idx="1"/>
          </p:nvPr>
        </p:nvSpPr>
        <p:spPr>
          <a:xfrm>
            <a:off x="1523602" y="836712"/>
            <a:ext cx="9141619" cy="719658"/>
          </a:xfrm>
        </p:spPr>
        <p:txBody>
          <a:bodyPr/>
          <a:lstStyle>
            <a:lvl1pPr marL="0" indent="0" algn="ctr">
              <a:buNone/>
              <a:defRPr sz="2399" b="0" i="0">
                <a:latin typeface="Consolas" panose="020B0609020204030204" pitchFamily="49" charset="0"/>
                <a:cs typeface="Consolas" panose="020B0609020204030204" pitchFamily="49" charset="0"/>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dirty="0"/>
              <a:t>Click to edit Master subtitle style</a:t>
            </a:r>
          </a:p>
        </p:txBody>
      </p:sp>
      <p:sp>
        <p:nvSpPr>
          <p:cNvPr id="17" name="Text Placeholder 16">
            <a:extLst>
              <a:ext uri="{FF2B5EF4-FFF2-40B4-BE49-F238E27FC236}">
                <a16:creationId xmlns:a16="http://schemas.microsoft.com/office/drawing/2014/main" id="{0F29073E-3904-DE41-9A6E-82A01BB7E9FF}"/>
              </a:ext>
            </a:extLst>
          </p:cNvPr>
          <p:cNvSpPr>
            <a:spLocks noGrp="1"/>
          </p:cNvSpPr>
          <p:nvPr>
            <p:ph type="body" sz="quarter" idx="10"/>
          </p:nvPr>
        </p:nvSpPr>
        <p:spPr>
          <a:xfrm>
            <a:off x="1524000" y="4005263"/>
            <a:ext cx="9141221" cy="791889"/>
          </a:xfrm>
        </p:spPr>
        <p:txBody>
          <a:bodyPr>
            <a:normAutofit/>
          </a:bodyPr>
          <a:lstStyle>
            <a:lvl1pPr marL="0" indent="0" algn="ctr">
              <a:buNone/>
              <a:defRPr sz="2000" b="0" i="0">
                <a:latin typeface="Consolas" panose="020B0609020204030204" pitchFamily="49" charset="0"/>
                <a:cs typeface="Consolas" panose="020B0609020204030204" pitchFamily="49" charset="0"/>
              </a:defRPr>
            </a:lvl1pPr>
            <a:lvl2pPr marL="457063" indent="0">
              <a:buNone/>
              <a:defRPr/>
            </a:lvl2pPr>
            <a:lvl3pPr marL="914126" indent="0">
              <a:buNone/>
              <a:defRPr/>
            </a:lvl3pPr>
            <a:lvl4pPr marL="1371189" indent="0">
              <a:buNone/>
              <a:defRPr/>
            </a:lvl4pPr>
            <a:lvl5pPr marL="1828252" indent="0">
              <a:buNone/>
              <a:defRPr/>
            </a:lvl5pPr>
          </a:lstStyle>
          <a:p>
            <a:pPr lvl="0"/>
            <a:r>
              <a:rPr lang="en-US" dirty="0"/>
              <a:t>Edit Master text styles</a:t>
            </a:r>
          </a:p>
        </p:txBody>
      </p:sp>
    </p:spTree>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tit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00613F6-CF82-1546-8ED2-6CE60A72530F}"/>
              </a:ext>
            </a:extLst>
          </p:cNvPr>
          <p:cNvSpPr txBox="1"/>
          <p:nvPr userDrawn="1"/>
        </p:nvSpPr>
        <p:spPr>
          <a:xfrm>
            <a:off x="1197868" y="332656"/>
            <a:ext cx="10512861" cy="369332"/>
          </a:xfrm>
          <a:prstGeom prst="rect">
            <a:avLst/>
          </a:prstGeom>
          <a:noFill/>
        </p:spPr>
        <p:txBody>
          <a:bodyPr wrap="square" rtlCol="0">
            <a:spAutoFit/>
          </a:bodyPr>
          <a:lstStyle/>
          <a:p>
            <a:r>
              <a:rPr lang="en-US" b="0" i="0" dirty="0">
                <a:solidFill>
                  <a:schemeClr val="bg1"/>
                </a:solidFill>
                <a:latin typeface="Consolas" panose="020B0609020204030204" pitchFamily="49" charset="0"/>
                <a:cs typeface="Consolas" panose="020B0609020204030204" pitchFamily="49" charset="0"/>
              </a:rPr>
              <a:t>Gathering    Repentance    Proclamation    Commitment    Prayer    Blessing</a:t>
            </a:r>
          </a:p>
        </p:txBody>
      </p:sp>
      <p:sp>
        <p:nvSpPr>
          <p:cNvPr id="5" name="Text Placeholder 4">
            <a:extLst>
              <a:ext uri="{FF2B5EF4-FFF2-40B4-BE49-F238E27FC236}">
                <a16:creationId xmlns:a16="http://schemas.microsoft.com/office/drawing/2014/main" id="{F36CA336-F9B2-C547-B50B-5C514681269F}"/>
              </a:ext>
            </a:extLst>
          </p:cNvPr>
          <p:cNvSpPr>
            <a:spLocks noGrp="1"/>
          </p:cNvSpPr>
          <p:nvPr>
            <p:ph type="body" sz="quarter" idx="10"/>
          </p:nvPr>
        </p:nvSpPr>
        <p:spPr>
          <a:xfrm>
            <a:off x="2277988" y="1628800"/>
            <a:ext cx="7921624" cy="936129"/>
          </a:xfrm>
        </p:spPr>
        <p:txBody>
          <a:bodyPr>
            <a:noAutofit/>
          </a:bodyPr>
          <a:lstStyle>
            <a:lvl1pPr algn="ctr">
              <a:defRPr sz="4800" b="1"/>
            </a:lvl1pPr>
          </a:lstStyle>
          <a:p>
            <a:pPr lvl="0"/>
            <a:r>
              <a:rPr lang="en-US" dirty="0"/>
              <a:t>Edit Master text styles</a:t>
            </a:r>
          </a:p>
        </p:txBody>
      </p:sp>
      <p:sp>
        <p:nvSpPr>
          <p:cNvPr id="12" name="Text Placeholder 11">
            <a:extLst>
              <a:ext uri="{FF2B5EF4-FFF2-40B4-BE49-F238E27FC236}">
                <a16:creationId xmlns:a16="http://schemas.microsoft.com/office/drawing/2014/main" id="{A5869427-503E-D84F-A598-2E2A3A113A4C}"/>
              </a:ext>
            </a:extLst>
          </p:cNvPr>
          <p:cNvSpPr>
            <a:spLocks noGrp="1"/>
          </p:cNvSpPr>
          <p:nvPr>
            <p:ph type="body" sz="quarter" idx="11"/>
          </p:nvPr>
        </p:nvSpPr>
        <p:spPr>
          <a:xfrm>
            <a:off x="2256954" y="2817007"/>
            <a:ext cx="7921549" cy="720278"/>
          </a:xfrm>
        </p:spPr>
        <p:txBody>
          <a:bodyPr>
            <a:normAutofit/>
          </a:bodyPr>
          <a:lstStyle>
            <a:lvl1pPr algn="ctr">
              <a:defRPr sz="3200" b="1"/>
            </a:lvl1pPr>
          </a:lstStyle>
          <a:p>
            <a:pPr lvl="0"/>
            <a:r>
              <a:rPr lang="en-US" dirty="0"/>
              <a:t>Edit Master text styles</a:t>
            </a:r>
          </a:p>
        </p:txBody>
      </p:sp>
      <p:sp>
        <p:nvSpPr>
          <p:cNvPr id="14" name="Text Placeholder 13">
            <a:extLst>
              <a:ext uri="{FF2B5EF4-FFF2-40B4-BE49-F238E27FC236}">
                <a16:creationId xmlns:a16="http://schemas.microsoft.com/office/drawing/2014/main" id="{0CA3FF64-30EA-604B-8E20-AC6AF12CEE0C}"/>
              </a:ext>
            </a:extLst>
          </p:cNvPr>
          <p:cNvSpPr>
            <a:spLocks noGrp="1"/>
          </p:cNvSpPr>
          <p:nvPr>
            <p:ph type="body" sz="quarter" idx="12"/>
          </p:nvPr>
        </p:nvSpPr>
        <p:spPr>
          <a:xfrm>
            <a:off x="2277989" y="3789363"/>
            <a:ext cx="7921550" cy="720278"/>
          </a:xfrm>
        </p:spPr>
        <p:txBody>
          <a:bodyPr/>
          <a:lstStyle>
            <a:lvl1pPr algn="ctr">
              <a:defRPr/>
            </a:lvl1pPr>
          </a:lstStyle>
          <a:p>
            <a:pPr lvl="0"/>
            <a:r>
              <a:rPr lang="en-US" dirty="0"/>
              <a:t>Edit Master text styles</a:t>
            </a: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and instru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00613F6-CF82-1546-8ED2-6CE60A72530F}"/>
              </a:ext>
            </a:extLst>
          </p:cNvPr>
          <p:cNvSpPr txBox="1"/>
          <p:nvPr userDrawn="1"/>
        </p:nvSpPr>
        <p:spPr>
          <a:xfrm>
            <a:off x="1197868" y="332656"/>
            <a:ext cx="10512861" cy="369332"/>
          </a:xfrm>
          <a:prstGeom prst="rect">
            <a:avLst/>
          </a:prstGeom>
          <a:noFill/>
        </p:spPr>
        <p:txBody>
          <a:bodyPr wrap="square" rtlCol="0">
            <a:spAutoFit/>
          </a:bodyPr>
          <a:lstStyle/>
          <a:p>
            <a:r>
              <a:rPr lang="en-US" b="0" i="0" dirty="0">
                <a:solidFill>
                  <a:schemeClr val="bg1"/>
                </a:solidFill>
                <a:latin typeface="Consolas" panose="020B0609020204030204" pitchFamily="49" charset="0"/>
                <a:cs typeface="Consolas" panose="020B0609020204030204" pitchFamily="49" charset="0"/>
              </a:rPr>
              <a:t>Gathering    Repentance    Proclamation    Commitment    Prayer    Blessing</a:t>
            </a:r>
          </a:p>
        </p:txBody>
      </p:sp>
      <p:sp>
        <p:nvSpPr>
          <p:cNvPr id="5" name="Text Placeholder 4">
            <a:extLst>
              <a:ext uri="{FF2B5EF4-FFF2-40B4-BE49-F238E27FC236}">
                <a16:creationId xmlns:a16="http://schemas.microsoft.com/office/drawing/2014/main" id="{F36CA336-F9B2-C547-B50B-5C514681269F}"/>
              </a:ext>
            </a:extLst>
          </p:cNvPr>
          <p:cNvSpPr>
            <a:spLocks noGrp="1"/>
          </p:cNvSpPr>
          <p:nvPr>
            <p:ph type="body" sz="quarter" idx="10"/>
          </p:nvPr>
        </p:nvSpPr>
        <p:spPr>
          <a:xfrm>
            <a:off x="2277988" y="1628800"/>
            <a:ext cx="7921624" cy="936129"/>
          </a:xfrm>
        </p:spPr>
        <p:txBody>
          <a:bodyPr>
            <a:noAutofit/>
          </a:bodyPr>
          <a:lstStyle>
            <a:lvl1pPr algn="ctr">
              <a:defRPr sz="3200" b="1"/>
            </a:lvl1pPr>
          </a:lstStyle>
          <a:p>
            <a:pPr lvl="0"/>
            <a:r>
              <a:rPr lang="en-US" dirty="0"/>
              <a:t>Edit Master text styles</a:t>
            </a:r>
          </a:p>
        </p:txBody>
      </p:sp>
      <p:sp>
        <p:nvSpPr>
          <p:cNvPr id="14" name="Text Placeholder 13">
            <a:extLst>
              <a:ext uri="{FF2B5EF4-FFF2-40B4-BE49-F238E27FC236}">
                <a16:creationId xmlns:a16="http://schemas.microsoft.com/office/drawing/2014/main" id="{0CA3FF64-30EA-604B-8E20-AC6AF12CEE0C}"/>
              </a:ext>
            </a:extLst>
          </p:cNvPr>
          <p:cNvSpPr>
            <a:spLocks noGrp="1"/>
          </p:cNvSpPr>
          <p:nvPr>
            <p:ph type="body" sz="quarter" idx="12"/>
          </p:nvPr>
        </p:nvSpPr>
        <p:spPr>
          <a:xfrm>
            <a:off x="2277988" y="2852936"/>
            <a:ext cx="7921550" cy="720278"/>
          </a:xfrm>
        </p:spPr>
        <p:txBody>
          <a:bodyPr/>
          <a:lstStyle>
            <a:lvl1pPr algn="ctr">
              <a:defRPr i="1"/>
            </a:lvl1pPr>
          </a:lstStyle>
          <a:p>
            <a:pPr lvl="0"/>
            <a:r>
              <a:rPr lang="en-US" dirty="0"/>
              <a:t>Edit Master text styles</a:t>
            </a:r>
          </a:p>
        </p:txBody>
      </p:sp>
    </p:spTree>
    <p:extLst>
      <p:ext uri="{BB962C8B-B14F-4D97-AF65-F5344CB8AC3E}">
        <p14:creationId xmlns:p14="http://schemas.microsoft.com/office/powerpoint/2010/main" val="61474460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lide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00613F6-CF82-1546-8ED2-6CE60A72530F}"/>
              </a:ext>
            </a:extLst>
          </p:cNvPr>
          <p:cNvSpPr txBox="1"/>
          <p:nvPr userDrawn="1"/>
        </p:nvSpPr>
        <p:spPr>
          <a:xfrm>
            <a:off x="1197868" y="332656"/>
            <a:ext cx="10512861" cy="369332"/>
          </a:xfrm>
          <a:prstGeom prst="rect">
            <a:avLst/>
          </a:prstGeom>
          <a:noFill/>
        </p:spPr>
        <p:txBody>
          <a:bodyPr wrap="square" rtlCol="0">
            <a:spAutoFit/>
          </a:bodyPr>
          <a:lstStyle/>
          <a:p>
            <a:r>
              <a:rPr lang="en-US" b="0" i="0" dirty="0">
                <a:solidFill>
                  <a:schemeClr val="bg1"/>
                </a:solidFill>
                <a:latin typeface="Consolas" panose="020B0609020204030204" pitchFamily="49" charset="0"/>
                <a:cs typeface="Consolas" panose="020B0609020204030204" pitchFamily="49" charset="0"/>
              </a:rPr>
              <a:t>Gathering    Repentance    Proclamation    Commitment    Prayer    Blessing</a:t>
            </a:r>
          </a:p>
        </p:txBody>
      </p:sp>
      <p:sp>
        <p:nvSpPr>
          <p:cNvPr id="14" name="Text Placeholder 13">
            <a:extLst>
              <a:ext uri="{FF2B5EF4-FFF2-40B4-BE49-F238E27FC236}">
                <a16:creationId xmlns:a16="http://schemas.microsoft.com/office/drawing/2014/main" id="{0CA3FF64-30EA-604B-8E20-AC6AF12CEE0C}"/>
              </a:ext>
            </a:extLst>
          </p:cNvPr>
          <p:cNvSpPr>
            <a:spLocks noGrp="1"/>
          </p:cNvSpPr>
          <p:nvPr>
            <p:ph type="body" sz="quarter" idx="12"/>
          </p:nvPr>
        </p:nvSpPr>
        <p:spPr>
          <a:xfrm>
            <a:off x="765820" y="1700808"/>
            <a:ext cx="10297144" cy="576064"/>
          </a:xfrm>
        </p:spPr>
        <p:txBody>
          <a:bodyPr>
            <a:normAutofit/>
          </a:bodyPr>
          <a:lstStyle>
            <a:lvl1pPr>
              <a:defRPr sz="2800" b="0" i="0">
                <a:latin typeface="Times New Roman" panose="02020603050405020304" pitchFamily="18" charset="0"/>
                <a:cs typeface="Times New Roman" panose="02020603050405020304" pitchFamily="18" charset="0"/>
              </a:defRPr>
            </a:lvl1pPr>
          </a:lstStyle>
          <a:p>
            <a:pPr lvl="0"/>
            <a:r>
              <a:rPr lang="en-US" dirty="0"/>
              <a:t>Edit Master text styles</a:t>
            </a:r>
          </a:p>
        </p:txBody>
      </p:sp>
      <p:sp>
        <p:nvSpPr>
          <p:cNvPr id="3" name="Text Placeholder 2">
            <a:extLst>
              <a:ext uri="{FF2B5EF4-FFF2-40B4-BE49-F238E27FC236}">
                <a16:creationId xmlns:a16="http://schemas.microsoft.com/office/drawing/2014/main" id="{02902988-0B1B-4E4C-83C9-699CDBF03746}"/>
              </a:ext>
            </a:extLst>
          </p:cNvPr>
          <p:cNvSpPr>
            <a:spLocks noGrp="1"/>
          </p:cNvSpPr>
          <p:nvPr>
            <p:ph type="body" sz="quarter" idx="13"/>
          </p:nvPr>
        </p:nvSpPr>
        <p:spPr>
          <a:xfrm>
            <a:off x="765174" y="2672432"/>
            <a:ext cx="10297144" cy="576263"/>
          </a:xfrm>
        </p:spPr>
        <p:txBody>
          <a:bodyPr>
            <a:normAutofit/>
          </a:bodyPr>
          <a:lstStyle>
            <a:lvl1pPr>
              <a:defRPr sz="2800" b="1" i="0">
                <a:latin typeface="Times New Roman" panose="02020603050405020304" pitchFamily="18" charset="0"/>
                <a:cs typeface="Times New Roman" panose="02020603050405020304" pitchFamily="18" charset="0"/>
              </a:defRPr>
            </a:lvl1pPr>
          </a:lstStyle>
          <a:p>
            <a:pPr lvl="0"/>
            <a:r>
              <a:rPr lang="en-US" dirty="0"/>
              <a:t>Edit Master text styles</a:t>
            </a:r>
          </a:p>
        </p:txBody>
      </p:sp>
      <p:sp>
        <p:nvSpPr>
          <p:cNvPr id="7" name="Text Placeholder 6">
            <a:extLst>
              <a:ext uri="{FF2B5EF4-FFF2-40B4-BE49-F238E27FC236}">
                <a16:creationId xmlns:a16="http://schemas.microsoft.com/office/drawing/2014/main" id="{176F48EC-5E67-1B49-89C8-6A16499B2990}"/>
              </a:ext>
            </a:extLst>
          </p:cNvPr>
          <p:cNvSpPr>
            <a:spLocks noGrp="1"/>
          </p:cNvSpPr>
          <p:nvPr>
            <p:ph type="body" sz="quarter" idx="14"/>
          </p:nvPr>
        </p:nvSpPr>
        <p:spPr>
          <a:xfrm>
            <a:off x="765175" y="3644255"/>
            <a:ext cx="10296525" cy="504825"/>
          </a:xfrm>
        </p:spPr>
        <p:txBody>
          <a:bodyPr>
            <a:normAutofit/>
          </a:bodyPr>
          <a:lstStyle>
            <a:lvl1pPr>
              <a:defRPr sz="2800" b="0" i="0">
                <a:latin typeface="Times New Roman" panose="02020603050405020304" pitchFamily="18" charset="0"/>
                <a:cs typeface="Times New Roman" panose="02020603050405020304" pitchFamily="18" charset="0"/>
              </a:defRPr>
            </a:lvl1pPr>
          </a:lstStyle>
          <a:p>
            <a:pPr lvl="0"/>
            <a:r>
              <a:rPr lang="en-US" dirty="0"/>
              <a:t>Edit Master text styles</a:t>
            </a:r>
          </a:p>
        </p:txBody>
      </p:sp>
      <p:sp>
        <p:nvSpPr>
          <p:cNvPr id="9" name="Text Placeholder 8">
            <a:extLst>
              <a:ext uri="{FF2B5EF4-FFF2-40B4-BE49-F238E27FC236}">
                <a16:creationId xmlns:a16="http://schemas.microsoft.com/office/drawing/2014/main" id="{FF3A7AE6-289B-BE4B-BE2D-C6107EDC3B88}"/>
              </a:ext>
            </a:extLst>
          </p:cNvPr>
          <p:cNvSpPr>
            <a:spLocks noGrp="1"/>
          </p:cNvSpPr>
          <p:nvPr>
            <p:ph type="body" sz="quarter" idx="15"/>
          </p:nvPr>
        </p:nvSpPr>
        <p:spPr>
          <a:xfrm>
            <a:off x="765175" y="4556811"/>
            <a:ext cx="10296525" cy="574675"/>
          </a:xfrm>
        </p:spPr>
        <p:txBody>
          <a:bodyPr>
            <a:normAutofit/>
          </a:bodyPr>
          <a:lstStyle>
            <a:lvl1pPr>
              <a:defRPr sz="2800" b="1" i="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238783742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7982" y="1825625"/>
            <a:ext cx="10512862" cy="811287"/>
          </a:xfrm>
          <a:prstGeom prst="rect">
            <a:avLst/>
          </a:prstGeom>
        </p:spPr>
        <p:txBody>
          <a:bodyPr vert="horz" lIns="91440" tIns="45720" rIns="91440" bIns="45720" rtlCol="0">
            <a:normAutofit/>
          </a:bodyPr>
          <a:lstStyle/>
          <a:p>
            <a:pPr lvl="0"/>
            <a:r>
              <a:rPr lang="en-US" dirty="0"/>
              <a:t>Click to edit Master text styles</a:t>
            </a:r>
          </a:p>
        </p:txBody>
      </p:sp>
      <p:pic>
        <p:nvPicPr>
          <p:cNvPr id="7" name="Picture 6"/>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0054852" y="5633829"/>
            <a:ext cx="2133973" cy="1200360"/>
          </a:xfrm>
          <a:prstGeom prst="rect">
            <a:avLst/>
          </a:prstGeom>
        </p:spPr>
      </p:pic>
      <p:sp>
        <p:nvSpPr>
          <p:cNvPr id="4" name="Title Placeholder 3">
            <a:extLst>
              <a:ext uri="{FF2B5EF4-FFF2-40B4-BE49-F238E27FC236}">
                <a16:creationId xmlns:a16="http://schemas.microsoft.com/office/drawing/2014/main" id="{463999BC-56F9-224C-9143-064B498FC506}"/>
              </a:ext>
            </a:extLst>
          </p:cNvPr>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838658110"/>
      </p:ext>
    </p:extLst>
  </p:cSld>
  <p:clrMap bg1="lt1" tx1="dk1" bg2="lt2" tx2="dk2" accent1="accent1" accent2="accent2" accent3="accent3" accent4="accent4" accent5="accent5" accent6="accent6" hlink="hlink" folHlink="folHlink"/>
  <p:sldLayoutIdLst>
    <p:sldLayoutId id="2147483706" r:id="rId1"/>
    <p:sldLayoutId id="2147483711" r:id="rId2"/>
    <p:sldLayoutId id="2147483714" r:id="rId3"/>
    <p:sldLayoutId id="2147483713" r:id="rId4"/>
  </p:sldLayoutIdLst>
  <p:transition spd="med">
    <p:fade/>
  </p:transition>
  <p:txStyles>
    <p:titleStyle>
      <a:lvl1pPr algn="l" defTabSz="914126" rtl="0" eaLnBrk="1" latinLnBrk="0" hangingPunct="1">
        <a:lnSpc>
          <a:spcPct val="90000"/>
        </a:lnSpc>
        <a:spcBef>
          <a:spcPct val="0"/>
        </a:spcBef>
        <a:buNone/>
        <a:defRPr sz="4399" b="1" i="0" kern="1200">
          <a:solidFill>
            <a:schemeClr val="tx1"/>
          </a:solidFill>
          <a:latin typeface="Consolas" panose="020B0609020204030204" pitchFamily="49" charset="0"/>
          <a:ea typeface="+mj-ea"/>
          <a:cs typeface="Consolas" panose="020B0609020204030204" pitchFamily="49" charset="0"/>
        </a:defRPr>
      </a:lvl1pPr>
    </p:titleStyle>
    <p:bodyStyle>
      <a:lvl1pPr marL="0" indent="0" algn="l" defTabSz="914126" rtl="0" eaLnBrk="1" latinLnBrk="0" hangingPunct="1">
        <a:lnSpc>
          <a:spcPct val="90000"/>
        </a:lnSpc>
        <a:spcBef>
          <a:spcPts val="1000"/>
        </a:spcBef>
        <a:buFont typeface="Arial"/>
        <a:buNone/>
        <a:defRPr sz="2799" b="0" i="0" kern="1200">
          <a:solidFill>
            <a:schemeClr val="tx1"/>
          </a:solidFill>
          <a:latin typeface="Consolas" panose="020B0609020204030204" pitchFamily="49" charset="0"/>
          <a:ea typeface="+mn-ea"/>
          <a:cs typeface="Consolas" panose="020B0609020204030204" pitchFamily="49"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CA081-1D1C-964E-AC34-E1034C4F41FC}"/>
              </a:ext>
            </a:extLst>
          </p:cNvPr>
          <p:cNvSpPr>
            <a:spLocks noGrp="1"/>
          </p:cNvSpPr>
          <p:nvPr>
            <p:ph type="ctrTitle"/>
          </p:nvPr>
        </p:nvSpPr>
        <p:spPr>
          <a:xfrm>
            <a:off x="1523602" y="620688"/>
            <a:ext cx="9141619" cy="1728192"/>
          </a:xfrm>
        </p:spPr>
        <p:txBody>
          <a:bodyPr>
            <a:normAutofit fontScale="90000"/>
          </a:bodyPr>
          <a:lstStyle/>
          <a:p>
            <a:r>
              <a:rPr lang="en-US" dirty="0"/>
              <a:t>“Justice, and only justice, you shall pursue”</a:t>
            </a:r>
          </a:p>
        </p:txBody>
      </p:sp>
      <p:sp>
        <p:nvSpPr>
          <p:cNvPr id="3" name="Subtitle 2">
            <a:extLst>
              <a:ext uri="{FF2B5EF4-FFF2-40B4-BE49-F238E27FC236}">
                <a16:creationId xmlns:a16="http://schemas.microsoft.com/office/drawing/2014/main" id="{01E7EF9F-78E5-EA40-8FDE-48B18FCAF1AE}"/>
              </a:ext>
            </a:extLst>
          </p:cNvPr>
          <p:cNvSpPr>
            <a:spLocks noGrp="1"/>
          </p:cNvSpPr>
          <p:nvPr>
            <p:ph type="subTitle" idx="1"/>
          </p:nvPr>
        </p:nvSpPr>
        <p:spPr>
          <a:xfrm>
            <a:off x="1614245" y="445873"/>
            <a:ext cx="9141619" cy="534855"/>
          </a:xfrm>
        </p:spPr>
        <p:txBody>
          <a:bodyPr/>
          <a:lstStyle/>
          <a:p>
            <a:r>
              <a:rPr lang="en-US" dirty="0">
                <a:solidFill>
                  <a:schemeClr val="bg1"/>
                </a:solidFill>
              </a:rPr>
              <a:t>Week of Prayer for Christian Unity 2019</a:t>
            </a:r>
          </a:p>
          <a:p>
            <a:endParaRPr lang="en-US" dirty="0"/>
          </a:p>
        </p:txBody>
      </p:sp>
      <p:sp>
        <p:nvSpPr>
          <p:cNvPr id="4" name="Text Placeholder 3">
            <a:extLst>
              <a:ext uri="{FF2B5EF4-FFF2-40B4-BE49-F238E27FC236}">
                <a16:creationId xmlns:a16="http://schemas.microsoft.com/office/drawing/2014/main" id="{6A1045A2-CEC5-A044-AA9B-E17BDBC20759}"/>
              </a:ext>
            </a:extLst>
          </p:cNvPr>
          <p:cNvSpPr>
            <a:spLocks noGrp="1"/>
          </p:cNvSpPr>
          <p:nvPr>
            <p:ph type="body" sz="quarter" idx="10"/>
          </p:nvPr>
        </p:nvSpPr>
        <p:spPr>
          <a:xfrm>
            <a:off x="1529090" y="6237312"/>
            <a:ext cx="9141221" cy="431849"/>
          </a:xfrm>
        </p:spPr>
        <p:txBody>
          <a:bodyPr/>
          <a:lstStyle/>
          <a:p>
            <a:r>
              <a:rPr lang="en-US" dirty="0"/>
              <a:t>(Deut. 16:18-20) </a:t>
            </a:r>
          </a:p>
          <a:p>
            <a:endParaRPr lang="en-US" dirty="0"/>
          </a:p>
          <a:p>
            <a:endParaRPr lang="en-US" dirty="0"/>
          </a:p>
        </p:txBody>
      </p:sp>
      <p:pic>
        <p:nvPicPr>
          <p:cNvPr id="6" name="Picture 5" title="Skyscrapers overlooking slums in Jakarta">
            <a:extLst>
              <a:ext uri="{FF2B5EF4-FFF2-40B4-BE49-F238E27FC236}">
                <a16:creationId xmlns:a16="http://schemas.microsoft.com/office/drawing/2014/main" id="{24A184AA-FAD3-5A48-9456-96172B68F9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4092" y="2567861"/>
            <a:ext cx="5941926" cy="3453427"/>
          </a:xfrm>
          <a:prstGeom prst="rect">
            <a:avLst/>
          </a:prstGeom>
        </p:spPr>
      </p:pic>
      <p:pic>
        <p:nvPicPr>
          <p:cNvPr id="9" name="Picture 8" title="logo for Churches Together in Britain and Ireland">
            <a:extLst>
              <a:ext uri="{FF2B5EF4-FFF2-40B4-BE49-F238E27FC236}">
                <a16:creationId xmlns:a16="http://schemas.microsoft.com/office/drawing/2014/main" id="{472D9653-F5EA-2545-82B6-017CD5DE10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2224" y="4869160"/>
            <a:ext cx="1527279" cy="905768"/>
          </a:xfrm>
          <a:prstGeom prst="rect">
            <a:avLst/>
          </a:prstGeom>
        </p:spPr>
      </p:pic>
    </p:spTree>
    <p:extLst>
      <p:ext uri="{BB962C8B-B14F-4D97-AF65-F5344CB8AC3E}">
        <p14:creationId xmlns:p14="http://schemas.microsoft.com/office/powerpoint/2010/main" val="154495638"/>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A9451D-F007-EA42-BE29-317DF35194D7}"/>
              </a:ext>
            </a:extLst>
          </p:cNvPr>
          <p:cNvSpPr>
            <a:spLocks noGrp="1"/>
          </p:cNvSpPr>
          <p:nvPr>
            <p:ph type="body" sz="quarter" idx="12"/>
          </p:nvPr>
        </p:nvSpPr>
        <p:spPr>
          <a:xfrm>
            <a:off x="1693316" y="1556792"/>
            <a:ext cx="9361040" cy="2520280"/>
          </a:xfrm>
        </p:spPr>
        <p:txBody>
          <a:bodyPr>
            <a:noAutofit/>
          </a:bodyPr>
          <a:lstStyle/>
          <a:p>
            <a:r>
              <a:rPr lang="en-US" dirty="0"/>
              <a:t>Loving God, </a:t>
            </a:r>
          </a:p>
          <a:p>
            <a:r>
              <a:rPr lang="en-US" dirty="0"/>
              <a:t>Jesus challenged us to love one another. We confess that we view other churches as rivals and disregard 	those who do not share our point of view.</a:t>
            </a:r>
          </a:p>
          <a:p>
            <a:r>
              <a:rPr lang="en-US" dirty="0"/>
              <a:t>Lord have mercy.</a:t>
            </a:r>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249D5F4C-F54C-D142-80C5-9A237DB628A0}"/>
              </a:ext>
            </a:extLst>
          </p:cNvPr>
          <p:cNvSpPr>
            <a:spLocks noGrp="1"/>
          </p:cNvSpPr>
          <p:nvPr>
            <p:ph type="body" sz="quarter" idx="15"/>
          </p:nvPr>
        </p:nvSpPr>
        <p:spPr>
          <a:xfrm>
            <a:off x="1701279" y="4556811"/>
            <a:ext cx="7633493" cy="574675"/>
          </a:xfrm>
        </p:spPr>
        <p:txBody>
          <a:bodyPr/>
          <a:lstStyle/>
          <a:p>
            <a:r>
              <a:rPr lang="en-US" dirty="0"/>
              <a:t>Lord, have mercy. </a:t>
            </a:r>
          </a:p>
        </p:txBody>
      </p:sp>
      <p:sp useBgFill="1">
        <p:nvSpPr>
          <p:cNvPr id="6" name="Rectangle 5">
            <a:extLst>
              <a:ext uri="{FF2B5EF4-FFF2-40B4-BE49-F238E27FC236}">
                <a16:creationId xmlns:a16="http://schemas.microsoft.com/office/drawing/2014/main" id="{5704570E-16C4-C844-B216-9143FE1DD1E8}"/>
              </a:ext>
            </a:extLst>
          </p:cNvPr>
          <p:cNvSpPr/>
          <p:nvPr/>
        </p:nvSpPr>
        <p:spPr>
          <a:xfrm>
            <a:off x="2915182" y="313200"/>
            <a:ext cx="1451038" cy="369332"/>
          </a:xfrm>
          <a:prstGeom prst="rect">
            <a:avLst/>
          </a:prstGeom>
        </p:spPr>
        <p:txBody>
          <a:bodyPr wrap="none">
            <a:spAutoFit/>
          </a:bodyPr>
          <a:lstStyle/>
          <a:p>
            <a:r>
              <a:rPr lang="en-US" u="sng" dirty="0">
                <a:solidFill>
                  <a:schemeClr val="bg1"/>
                </a:solidFill>
                <a:latin typeface="Consolas" panose="020B0609020204030204" pitchFamily="49" charset="0"/>
                <a:cs typeface="Consolas" panose="020B0609020204030204" pitchFamily="49" charset="0"/>
              </a:rPr>
              <a:t>Repentance</a:t>
            </a:r>
            <a:endParaRPr lang="en-US" u="sng" dirty="0"/>
          </a:p>
        </p:txBody>
      </p:sp>
    </p:spTree>
    <p:extLst>
      <p:ext uri="{BB962C8B-B14F-4D97-AF65-F5344CB8AC3E}">
        <p14:creationId xmlns:p14="http://schemas.microsoft.com/office/powerpoint/2010/main" val="704940519"/>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9D5F4C-F54C-D142-80C5-9A237DB628A0}"/>
              </a:ext>
            </a:extLst>
          </p:cNvPr>
          <p:cNvSpPr>
            <a:spLocks noGrp="1"/>
          </p:cNvSpPr>
          <p:nvPr>
            <p:ph type="body" sz="quarter" idx="15"/>
          </p:nvPr>
        </p:nvSpPr>
        <p:spPr>
          <a:xfrm>
            <a:off x="1701279" y="4556811"/>
            <a:ext cx="5761285" cy="574675"/>
          </a:xfrm>
        </p:spPr>
        <p:txBody>
          <a:bodyPr/>
          <a:lstStyle/>
          <a:p>
            <a:r>
              <a:rPr lang="en-US" dirty="0"/>
              <a:t>Lord, have mercy. </a:t>
            </a:r>
          </a:p>
        </p:txBody>
      </p:sp>
      <p:sp>
        <p:nvSpPr>
          <p:cNvPr id="7" name="Text Placeholder 1">
            <a:extLst>
              <a:ext uri="{FF2B5EF4-FFF2-40B4-BE49-F238E27FC236}">
                <a16:creationId xmlns:a16="http://schemas.microsoft.com/office/drawing/2014/main" id="{559DDC20-D384-AC4D-8417-1F02D417162A}"/>
              </a:ext>
            </a:extLst>
          </p:cNvPr>
          <p:cNvSpPr txBox="1">
            <a:spLocks/>
          </p:cNvSpPr>
          <p:nvPr/>
        </p:nvSpPr>
        <p:spPr>
          <a:xfrm>
            <a:off x="1700660" y="1556792"/>
            <a:ext cx="9361040" cy="2520280"/>
          </a:xfrm>
          <a:prstGeom prst="rect">
            <a:avLst/>
          </a:prstGeom>
        </p:spPr>
        <p:txBody>
          <a:bodyPr vert="horz" lIns="91440" tIns="45720" rIns="91440" bIns="45720" rtlCol="0">
            <a:noAutofit/>
          </a:bodyPr>
          <a:lstStyle>
            <a:lvl1pPr marL="0" indent="0" algn="l" defTabSz="914126" rtl="0" eaLnBrk="1" latinLnBrk="0" hangingPunct="1">
              <a:lnSpc>
                <a:spcPct val="90000"/>
              </a:lnSpc>
              <a:spcBef>
                <a:spcPts val="1000"/>
              </a:spcBef>
              <a:buFont typeface="Arial"/>
              <a:buNone/>
              <a:defRPr sz="2800" b="0"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dirty="0"/>
              <a:t>Gracious God, </a:t>
            </a:r>
          </a:p>
          <a:p>
            <a:pPr fontAlgn="auto">
              <a:spcAft>
                <a:spcPts val="0"/>
              </a:spcAft>
            </a:pPr>
            <a:r>
              <a:rPr lang="en-US" dirty="0"/>
              <a:t>You call us all to love without discrimination. We confess that we disrespect our </a:t>
            </a:r>
            <a:r>
              <a:rPr lang="en-US" dirty="0" err="1"/>
              <a:t>neighbours</a:t>
            </a:r>
            <a:r>
              <a:rPr lang="en-US" dirty="0"/>
              <a:t>, spread falsehood and gossip, and participate in the disruption of social harmony. </a:t>
            </a:r>
          </a:p>
          <a:p>
            <a:pPr fontAlgn="auto">
              <a:spcAft>
                <a:spcPts val="0"/>
              </a:spcAft>
            </a:pPr>
            <a:r>
              <a:rPr lang="en-US" dirty="0"/>
              <a:t>Lord, have mercy.</a:t>
            </a:r>
          </a:p>
          <a:p>
            <a:pPr fontAlgn="auto">
              <a:spcAft>
                <a:spcPts val="0"/>
              </a:spcAft>
            </a:pPr>
            <a:endParaRPr lang="en-US" dirty="0"/>
          </a:p>
          <a:p>
            <a:pPr fontAlgn="auto">
              <a:spcAft>
                <a:spcPts val="0"/>
              </a:spcAft>
            </a:pPr>
            <a:endParaRPr lang="en-US" dirty="0"/>
          </a:p>
          <a:p>
            <a:pPr fontAlgn="auto">
              <a:spcAft>
                <a:spcPts val="0"/>
              </a:spcAft>
            </a:pPr>
            <a:endParaRPr lang="en-US" dirty="0"/>
          </a:p>
        </p:txBody>
      </p:sp>
      <p:sp useBgFill="1">
        <p:nvSpPr>
          <p:cNvPr id="6" name="Rectangle 5">
            <a:extLst>
              <a:ext uri="{FF2B5EF4-FFF2-40B4-BE49-F238E27FC236}">
                <a16:creationId xmlns:a16="http://schemas.microsoft.com/office/drawing/2014/main" id="{C14E0DD0-D823-EE41-9502-EFBA201669E3}"/>
              </a:ext>
            </a:extLst>
          </p:cNvPr>
          <p:cNvSpPr/>
          <p:nvPr/>
        </p:nvSpPr>
        <p:spPr>
          <a:xfrm>
            <a:off x="2915182" y="313200"/>
            <a:ext cx="1451038" cy="369332"/>
          </a:xfrm>
          <a:prstGeom prst="rect">
            <a:avLst/>
          </a:prstGeom>
        </p:spPr>
        <p:txBody>
          <a:bodyPr wrap="none">
            <a:spAutoFit/>
          </a:bodyPr>
          <a:lstStyle/>
          <a:p>
            <a:r>
              <a:rPr lang="en-US" u="sng" dirty="0">
                <a:solidFill>
                  <a:schemeClr val="bg1"/>
                </a:solidFill>
                <a:latin typeface="Consolas" panose="020B0609020204030204" pitchFamily="49" charset="0"/>
                <a:cs typeface="Consolas" panose="020B0609020204030204" pitchFamily="49" charset="0"/>
              </a:rPr>
              <a:t>Repentance</a:t>
            </a:r>
            <a:endParaRPr lang="en-US" u="sng" dirty="0"/>
          </a:p>
        </p:txBody>
      </p:sp>
    </p:spTree>
    <p:extLst>
      <p:ext uri="{BB962C8B-B14F-4D97-AF65-F5344CB8AC3E}">
        <p14:creationId xmlns:p14="http://schemas.microsoft.com/office/powerpoint/2010/main" val="1801199852"/>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9D5F4C-F54C-D142-80C5-9A237DB628A0}"/>
              </a:ext>
            </a:extLst>
          </p:cNvPr>
          <p:cNvSpPr>
            <a:spLocks noGrp="1"/>
          </p:cNvSpPr>
          <p:nvPr>
            <p:ph type="body" sz="quarter" idx="15"/>
          </p:nvPr>
        </p:nvSpPr>
        <p:spPr>
          <a:xfrm>
            <a:off x="1700660" y="3000318"/>
            <a:ext cx="6193333" cy="574675"/>
          </a:xfrm>
        </p:spPr>
        <p:txBody>
          <a:bodyPr/>
          <a:lstStyle/>
          <a:p>
            <a:r>
              <a:rPr lang="en-US" dirty="0"/>
              <a:t>Amen</a:t>
            </a:r>
          </a:p>
        </p:txBody>
      </p:sp>
      <p:sp>
        <p:nvSpPr>
          <p:cNvPr id="7" name="Text Placeholder 1">
            <a:extLst>
              <a:ext uri="{FF2B5EF4-FFF2-40B4-BE49-F238E27FC236}">
                <a16:creationId xmlns:a16="http://schemas.microsoft.com/office/drawing/2014/main" id="{559DDC20-D384-AC4D-8417-1F02D417162A}"/>
              </a:ext>
            </a:extLst>
          </p:cNvPr>
          <p:cNvSpPr txBox="1">
            <a:spLocks/>
          </p:cNvSpPr>
          <p:nvPr/>
        </p:nvSpPr>
        <p:spPr>
          <a:xfrm>
            <a:off x="1700660" y="1556792"/>
            <a:ext cx="9361040" cy="1152128"/>
          </a:xfrm>
          <a:prstGeom prst="rect">
            <a:avLst/>
          </a:prstGeom>
        </p:spPr>
        <p:txBody>
          <a:bodyPr vert="horz" lIns="91440" tIns="45720" rIns="91440" bIns="45720" rtlCol="0">
            <a:noAutofit/>
          </a:bodyPr>
          <a:lstStyle>
            <a:lvl1pPr marL="0" indent="0" algn="l" defTabSz="914126" rtl="0" eaLnBrk="1" latinLnBrk="0" hangingPunct="1">
              <a:lnSpc>
                <a:spcPct val="90000"/>
              </a:lnSpc>
              <a:spcBef>
                <a:spcPts val="1000"/>
              </a:spcBef>
              <a:buFont typeface="Arial"/>
              <a:buNone/>
              <a:defRPr sz="2800" b="0"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dirty="0"/>
              <a:t>May almighty God have mercy on us, forgive us our sins and lead us to eternal life.</a:t>
            </a:r>
          </a:p>
          <a:p>
            <a:pPr fontAlgn="auto">
              <a:spcAft>
                <a:spcPts val="0"/>
              </a:spcAft>
            </a:pPr>
            <a:endParaRPr lang="en-US" dirty="0"/>
          </a:p>
          <a:p>
            <a:pPr fontAlgn="auto">
              <a:spcAft>
                <a:spcPts val="0"/>
              </a:spcAft>
            </a:pPr>
            <a:endParaRPr lang="en-US" dirty="0"/>
          </a:p>
          <a:p>
            <a:pPr fontAlgn="auto">
              <a:spcAft>
                <a:spcPts val="0"/>
              </a:spcAft>
            </a:pPr>
            <a:endParaRPr lang="en-US" dirty="0"/>
          </a:p>
        </p:txBody>
      </p:sp>
      <p:sp useBgFill="1">
        <p:nvSpPr>
          <p:cNvPr id="6" name="Rectangle 5">
            <a:extLst>
              <a:ext uri="{FF2B5EF4-FFF2-40B4-BE49-F238E27FC236}">
                <a16:creationId xmlns:a16="http://schemas.microsoft.com/office/drawing/2014/main" id="{A33D9E25-ED2F-E74B-9466-EBEA4AEC86BF}"/>
              </a:ext>
            </a:extLst>
          </p:cNvPr>
          <p:cNvSpPr/>
          <p:nvPr/>
        </p:nvSpPr>
        <p:spPr>
          <a:xfrm>
            <a:off x="2915182" y="313200"/>
            <a:ext cx="1451038" cy="369332"/>
          </a:xfrm>
          <a:prstGeom prst="rect">
            <a:avLst/>
          </a:prstGeom>
        </p:spPr>
        <p:txBody>
          <a:bodyPr wrap="none">
            <a:spAutoFit/>
          </a:bodyPr>
          <a:lstStyle/>
          <a:p>
            <a:r>
              <a:rPr lang="en-US" u="sng" dirty="0">
                <a:solidFill>
                  <a:schemeClr val="bg1"/>
                </a:solidFill>
                <a:latin typeface="Consolas" panose="020B0609020204030204" pitchFamily="49" charset="0"/>
                <a:cs typeface="Consolas" panose="020B0609020204030204" pitchFamily="49" charset="0"/>
              </a:rPr>
              <a:t>Repentance</a:t>
            </a:r>
            <a:endParaRPr lang="en-US" u="sng" dirty="0"/>
          </a:p>
        </p:txBody>
      </p:sp>
    </p:spTree>
    <p:extLst>
      <p:ext uri="{BB962C8B-B14F-4D97-AF65-F5344CB8AC3E}">
        <p14:creationId xmlns:p14="http://schemas.microsoft.com/office/powerpoint/2010/main" val="248104429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547E47-3730-DA42-A412-281CCD58C27B}"/>
              </a:ext>
            </a:extLst>
          </p:cNvPr>
          <p:cNvSpPr>
            <a:spLocks noGrp="1"/>
          </p:cNvSpPr>
          <p:nvPr>
            <p:ph type="body" sz="quarter" idx="11"/>
          </p:nvPr>
        </p:nvSpPr>
        <p:spPr/>
        <p:txBody>
          <a:bodyPr/>
          <a:lstStyle/>
          <a:p>
            <a:r>
              <a:rPr lang="en-US" dirty="0"/>
              <a:t>Hymn/Song</a:t>
            </a:r>
          </a:p>
          <a:p>
            <a:endParaRPr lang="en-US" dirty="0"/>
          </a:p>
          <a:p>
            <a:endParaRPr lang="en-US" dirty="0"/>
          </a:p>
        </p:txBody>
      </p:sp>
      <p:sp>
        <p:nvSpPr>
          <p:cNvPr id="5" name="TextBox 4">
            <a:extLst>
              <a:ext uri="{FF2B5EF4-FFF2-40B4-BE49-F238E27FC236}">
                <a16:creationId xmlns:a16="http://schemas.microsoft.com/office/drawing/2014/main" id="{C787ABAA-772F-064E-B5FB-FE5909A8FDC2}"/>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Tree>
    <p:extLst>
      <p:ext uri="{BB962C8B-B14F-4D97-AF65-F5344CB8AC3E}">
        <p14:creationId xmlns:p14="http://schemas.microsoft.com/office/powerpoint/2010/main" val="817917832"/>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903D28-DCEC-E948-8A5F-E6C6EFC83DAF}"/>
              </a:ext>
            </a:extLst>
          </p:cNvPr>
          <p:cNvSpPr>
            <a:spLocks noGrp="1"/>
          </p:cNvSpPr>
          <p:nvPr>
            <p:ph type="body" sz="quarter" idx="10"/>
          </p:nvPr>
        </p:nvSpPr>
        <p:spPr/>
        <p:txBody>
          <a:bodyPr/>
          <a:lstStyle/>
          <a:p>
            <a:r>
              <a:rPr lang="en-US" dirty="0"/>
              <a:t>The Word of God</a:t>
            </a:r>
          </a:p>
          <a:p>
            <a:endParaRPr lang="en-US" dirty="0"/>
          </a:p>
          <a:p>
            <a:endParaRPr lang="en-US" dirty="0"/>
          </a:p>
        </p:txBody>
      </p:sp>
      <p:sp>
        <p:nvSpPr>
          <p:cNvPr id="3" name="Text Placeholder 2">
            <a:extLst>
              <a:ext uri="{FF2B5EF4-FFF2-40B4-BE49-F238E27FC236}">
                <a16:creationId xmlns:a16="http://schemas.microsoft.com/office/drawing/2014/main" id="{D95A8166-08A9-3344-9AF4-48783A050D8D}"/>
              </a:ext>
            </a:extLst>
          </p:cNvPr>
          <p:cNvSpPr>
            <a:spLocks noGrp="1"/>
          </p:cNvSpPr>
          <p:nvPr>
            <p:ph type="body" sz="quarter" idx="11"/>
          </p:nvPr>
        </p:nvSpPr>
        <p:spPr/>
        <p:txBody>
          <a:bodyPr/>
          <a:lstStyle/>
          <a:p>
            <a:r>
              <a:rPr lang="en-US" dirty="0"/>
              <a:t>Old Testament Reading</a:t>
            </a:r>
          </a:p>
          <a:p>
            <a:endParaRPr lang="en-US" dirty="0"/>
          </a:p>
          <a:p>
            <a:endParaRPr lang="en-US" dirty="0"/>
          </a:p>
        </p:txBody>
      </p:sp>
      <p:sp>
        <p:nvSpPr>
          <p:cNvPr id="4" name="Text Placeholder 3">
            <a:extLst>
              <a:ext uri="{FF2B5EF4-FFF2-40B4-BE49-F238E27FC236}">
                <a16:creationId xmlns:a16="http://schemas.microsoft.com/office/drawing/2014/main" id="{472C20E0-4033-2A48-B2D3-97068ABE9D6B}"/>
              </a:ext>
            </a:extLst>
          </p:cNvPr>
          <p:cNvSpPr>
            <a:spLocks noGrp="1"/>
          </p:cNvSpPr>
          <p:nvPr>
            <p:ph type="body" sz="quarter" idx="12"/>
          </p:nvPr>
        </p:nvSpPr>
        <p:spPr/>
        <p:txBody>
          <a:bodyPr/>
          <a:lstStyle/>
          <a:p>
            <a:r>
              <a:rPr lang="en-US" dirty="0"/>
              <a:t>Deuteronomy 16:11-20 </a:t>
            </a:r>
          </a:p>
          <a:p>
            <a:endParaRPr lang="en-US" dirty="0"/>
          </a:p>
          <a:p>
            <a:endParaRPr lang="en-US" dirty="0"/>
          </a:p>
        </p:txBody>
      </p:sp>
      <p:sp>
        <p:nvSpPr>
          <p:cNvPr id="5" name="TextBox 4">
            <a:extLst>
              <a:ext uri="{FF2B5EF4-FFF2-40B4-BE49-F238E27FC236}">
                <a16:creationId xmlns:a16="http://schemas.microsoft.com/office/drawing/2014/main" id="{64BD19E7-994A-6443-A086-B118D9E414BF}"/>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Tree>
    <p:extLst>
      <p:ext uri="{BB962C8B-B14F-4D97-AF65-F5344CB8AC3E}">
        <p14:creationId xmlns:p14="http://schemas.microsoft.com/office/powerpoint/2010/main" val="4213781375"/>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630838-419D-C24F-A48A-55850B6556BC}"/>
              </a:ext>
            </a:extLst>
          </p:cNvPr>
          <p:cNvSpPr>
            <a:spLocks noGrp="1"/>
          </p:cNvSpPr>
          <p:nvPr>
            <p:ph type="body" sz="quarter" idx="12"/>
          </p:nvPr>
        </p:nvSpPr>
        <p:spPr>
          <a:xfrm>
            <a:off x="1702570" y="2169244"/>
            <a:ext cx="10297144" cy="576064"/>
          </a:xfrm>
        </p:spPr>
        <p:txBody>
          <a:bodyPr/>
          <a:lstStyle/>
          <a:p>
            <a:r>
              <a:rPr lang="en-US" dirty="0"/>
              <a:t>This is the word of the Lord</a:t>
            </a:r>
          </a:p>
        </p:txBody>
      </p:sp>
      <p:sp>
        <p:nvSpPr>
          <p:cNvPr id="3" name="Text Placeholder 2">
            <a:extLst>
              <a:ext uri="{FF2B5EF4-FFF2-40B4-BE49-F238E27FC236}">
                <a16:creationId xmlns:a16="http://schemas.microsoft.com/office/drawing/2014/main" id="{988DAFF4-E026-DC42-8F64-2535CC8B037B}"/>
              </a:ext>
            </a:extLst>
          </p:cNvPr>
          <p:cNvSpPr>
            <a:spLocks noGrp="1"/>
          </p:cNvSpPr>
          <p:nvPr>
            <p:ph type="body" sz="quarter" idx="13"/>
          </p:nvPr>
        </p:nvSpPr>
        <p:spPr>
          <a:xfrm>
            <a:off x="1701924" y="3140868"/>
            <a:ext cx="10297144" cy="576263"/>
          </a:xfrm>
        </p:spPr>
        <p:txBody>
          <a:bodyPr/>
          <a:lstStyle/>
          <a:p>
            <a:r>
              <a:rPr lang="en-US" dirty="0"/>
              <a:t>Thanks be to God</a:t>
            </a:r>
          </a:p>
        </p:txBody>
      </p:sp>
      <p:sp>
        <p:nvSpPr>
          <p:cNvPr id="6" name="TextBox 5">
            <a:extLst>
              <a:ext uri="{FF2B5EF4-FFF2-40B4-BE49-F238E27FC236}">
                <a16:creationId xmlns:a16="http://schemas.microsoft.com/office/drawing/2014/main" id="{D1292232-14DD-A842-9626-797D6CB82F82}"/>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Tree>
    <p:extLst>
      <p:ext uri="{BB962C8B-B14F-4D97-AF65-F5344CB8AC3E}">
        <p14:creationId xmlns:p14="http://schemas.microsoft.com/office/powerpoint/2010/main" val="4243021860"/>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0B3FD5-ACE7-6545-A54B-412AA0B21B99}"/>
              </a:ext>
            </a:extLst>
          </p:cNvPr>
          <p:cNvSpPr>
            <a:spLocks noGrp="1"/>
          </p:cNvSpPr>
          <p:nvPr>
            <p:ph type="body" sz="quarter" idx="10"/>
          </p:nvPr>
        </p:nvSpPr>
        <p:spPr/>
        <p:txBody>
          <a:bodyPr/>
          <a:lstStyle/>
          <a:p>
            <a:r>
              <a:rPr lang="en-US" dirty="0"/>
              <a:t>The Word of God</a:t>
            </a:r>
          </a:p>
        </p:txBody>
      </p:sp>
      <p:sp>
        <p:nvSpPr>
          <p:cNvPr id="3" name="Text Placeholder 2">
            <a:extLst>
              <a:ext uri="{FF2B5EF4-FFF2-40B4-BE49-F238E27FC236}">
                <a16:creationId xmlns:a16="http://schemas.microsoft.com/office/drawing/2014/main" id="{97E7C5BF-2769-9848-8B04-05795C8E699D}"/>
              </a:ext>
            </a:extLst>
          </p:cNvPr>
          <p:cNvSpPr>
            <a:spLocks noGrp="1"/>
          </p:cNvSpPr>
          <p:nvPr>
            <p:ph type="body" sz="quarter" idx="11"/>
          </p:nvPr>
        </p:nvSpPr>
        <p:spPr/>
        <p:txBody>
          <a:bodyPr/>
          <a:lstStyle/>
          <a:p>
            <a:r>
              <a:rPr lang="en-US" dirty="0"/>
              <a:t>Responsorial Psalm:</a:t>
            </a:r>
          </a:p>
          <a:p>
            <a:endParaRPr lang="en-US" dirty="0"/>
          </a:p>
          <a:p>
            <a:endParaRPr lang="en-US" dirty="0"/>
          </a:p>
        </p:txBody>
      </p:sp>
      <p:sp>
        <p:nvSpPr>
          <p:cNvPr id="4" name="Text Placeholder 3">
            <a:extLst>
              <a:ext uri="{FF2B5EF4-FFF2-40B4-BE49-F238E27FC236}">
                <a16:creationId xmlns:a16="http://schemas.microsoft.com/office/drawing/2014/main" id="{A40DA6A5-77E0-AD41-A586-7E5383BF1F57}"/>
              </a:ext>
            </a:extLst>
          </p:cNvPr>
          <p:cNvSpPr>
            <a:spLocks noGrp="1"/>
          </p:cNvSpPr>
          <p:nvPr>
            <p:ph type="body" sz="quarter" idx="12"/>
          </p:nvPr>
        </p:nvSpPr>
        <p:spPr/>
        <p:txBody>
          <a:bodyPr/>
          <a:lstStyle/>
          <a:p>
            <a:r>
              <a:rPr lang="en-US" dirty="0"/>
              <a:t>Psalm 82:1-8 </a:t>
            </a:r>
            <a:r>
              <a:rPr lang="en-US" i="1" dirty="0"/>
              <a:t>(read or sung)</a:t>
            </a:r>
          </a:p>
          <a:p>
            <a:endParaRPr lang="en-US" dirty="0"/>
          </a:p>
          <a:p>
            <a:endParaRPr lang="en-US" dirty="0"/>
          </a:p>
        </p:txBody>
      </p:sp>
      <p:sp>
        <p:nvSpPr>
          <p:cNvPr id="5" name="TextBox 4">
            <a:extLst>
              <a:ext uri="{FF2B5EF4-FFF2-40B4-BE49-F238E27FC236}">
                <a16:creationId xmlns:a16="http://schemas.microsoft.com/office/drawing/2014/main" id="{841B9598-B69B-424E-82B3-8E7DF267E594}"/>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Tree>
    <p:extLst>
      <p:ext uri="{BB962C8B-B14F-4D97-AF65-F5344CB8AC3E}">
        <p14:creationId xmlns:p14="http://schemas.microsoft.com/office/powerpoint/2010/main" val="4041147285"/>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160092-DDC2-5049-A4FB-554E533EE9D1}"/>
              </a:ext>
            </a:extLst>
          </p:cNvPr>
          <p:cNvSpPr>
            <a:spLocks noGrp="1"/>
          </p:cNvSpPr>
          <p:nvPr>
            <p:ph type="body" sz="quarter" idx="12"/>
          </p:nvPr>
        </p:nvSpPr>
        <p:spPr>
          <a:xfrm>
            <a:off x="1183210" y="2169244"/>
            <a:ext cx="10297144" cy="576064"/>
          </a:xfrm>
        </p:spPr>
        <p:txBody>
          <a:bodyPr/>
          <a:lstStyle/>
          <a:p>
            <a:r>
              <a:rPr lang="en-US" dirty="0"/>
              <a:t>Rise up, O God, judge the earth.</a:t>
            </a:r>
          </a:p>
          <a:p>
            <a:endParaRPr lang="en-US" dirty="0"/>
          </a:p>
          <a:p>
            <a:endParaRPr lang="en-US" dirty="0"/>
          </a:p>
        </p:txBody>
      </p:sp>
      <p:sp>
        <p:nvSpPr>
          <p:cNvPr id="3" name="Text Placeholder 2">
            <a:extLst>
              <a:ext uri="{FF2B5EF4-FFF2-40B4-BE49-F238E27FC236}">
                <a16:creationId xmlns:a16="http://schemas.microsoft.com/office/drawing/2014/main" id="{6B9EB586-0FB2-8144-BCD4-E606BBECF998}"/>
              </a:ext>
            </a:extLst>
          </p:cNvPr>
          <p:cNvSpPr>
            <a:spLocks noGrp="1"/>
          </p:cNvSpPr>
          <p:nvPr>
            <p:ph type="body" sz="quarter" idx="13"/>
          </p:nvPr>
        </p:nvSpPr>
        <p:spPr>
          <a:xfrm>
            <a:off x="1182564" y="3140868"/>
            <a:ext cx="10297144" cy="576263"/>
          </a:xfrm>
        </p:spPr>
        <p:txBody>
          <a:bodyPr/>
          <a:lstStyle/>
          <a:p>
            <a:r>
              <a:rPr lang="en-US" dirty="0"/>
              <a:t>Rise up, O God, judge the earth.</a:t>
            </a:r>
          </a:p>
        </p:txBody>
      </p:sp>
      <p:sp>
        <p:nvSpPr>
          <p:cNvPr id="6" name="TextBox 5">
            <a:extLst>
              <a:ext uri="{FF2B5EF4-FFF2-40B4-BE49-F238E27FC236}">
                <a16:creationId xmlns:a16="http://schemas.microsoft.com/office/drawing/2014/main" id="{C201B2DB-C8DF-7049-9F8B-F20119E49221}"/>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Tree>
    <p:extLst>
      <p:ext uri="{BB962C8B-B14F-4D97-AF65-F5344CB8AC3E}">
        <p14:creationId xmlns:p14="http://schemas.microsoft.com/office/powerpoint/2010/main" val="716292190"/>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6D53F94-948D-FA43-92A7-5A0A8DDFC7A1}"/>
              </a:ext>
            </a:extLst>
          </p:cNvPr>
          <p:cNvSpPr>
            <a:spLocks noGrp="1"/>
          </p:cNvSpPr>
          <p:nvPr>
            <p:ph type="body" sz="quarter" idx="14"/>
          </p:nvPr>
        </p:nvSpPr>
        <p:spPr>
          <a:xfrm>
            <a:off x="1182873" y="2132087"/>
            <a:ext cx="10296525" cy="2161009"/>
          </a:xfrm>
        </p:spPr>
        <p:txBody>
          <a:bodyPr/>
          <a:lstStyle/>
          <a:p>
            <a:r>
              <a:rPr lang="en-US" dirty="0"/>
              <a:t>God has taken his place in the divine council;</a:t>
            </a:r>
            <a:br>
              <a:rPr lang="en-US" dirty="0"/>
            </a:br>
            <a:r>
              <a:rPr lang="en-US" dirty="0"/>
              <a:t>in the midst of the gods he holds judgement: </a:t>
            </a:r>
            <a:br>
              <a:rPr lang="en-US" dirty="0"/>
            </a:br>
            <a:r>
              <a:rPr lang="en-US" dirty="0"/>
              <a:t>‘How long will you judge unjustly</a:t>
            </a:r>
            <a:br>
              <a:rPr lang="en-US" dirty="0"/>
            </a:br>
            <a:r>
              <a:rPr lang="en-US" dirty="0"/>
              <a:t>and show partiality to the wicked?’</a:t>
            </a:r>
          </a:p>
        </p:txBody>
      </p:sp>
      <p:sp>
        <p:nvSpPr>
          <p:cNvPr id="6" name="TextBox 5">
            <a:extLst>
              <a:ext uri="{FF2B5EF4-FFF2-40B4-BE49-F238E27FC236}">
                <a16:creationId xmlns:a16="http://schemas.microsoft.com/office/drawing/2014/main" id="{C201B2DB-C8DF-7049-9F8B-F20119E49221}"/>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
        <p:nvSpPr>
          <p:cNvPr id="10" name="Text Placeholder 2">
            <a:extLst>
              <a:ext uri="{FF2B5EF4-FFF2-40B4-BE49-F238E27FC236}">
                <a16:creationId xmlns:a16="http://schemas.microsoft.com/office/drawing/2014/main" id="{529CE7B5-6DA2-FC4C-B869-DB2E609B4DAD}"/>
              </a:ext>
            </a:extLst>
          </p:cNvPr>
          <p:cNvSpPr txBox="1">
            <a:spLocks/>
          </p:cNvSpPr>
          <p:nvPr/>
        </p:nvSpPr>
        <p:spPr>
          <a:xfrm>
            <a:off x="1181918" y="4221088"/>
            <a:ext cx="10297144" cy="576263"/>
          </a:xfrm>
          <a:prstGeom prst="rect">
            <a:avLst/>
          </a:prstGeom>
        </p:spPr>
        <p:txBody>
          <a:bodyPr vert="horz" lIns="91440" tIns="45720" rIns="91440" bIns="45720" rtlCol="0">
            <a:normAutofit/>
          </a:bodyPr>
          <a:lstStyle>
            <a:lvl1pPr marL="0" indent="0" algn="l" defTabSz="914126" rtl="0" eaLnBrk="1" latinLnBrk="0" hangingPunct="1">
              <a:lnSpc>
                <a:spcPct val="90000"/>
              </a:lnSpc>
              <a:spcBef>
                <a:spcPts val="1000"/>
              </a:spcBef>
              <a:buFont typeface="Arial"/>
              <a:buNone/>
              <a:defRPr sz="2800" b="1"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dirty="0"/>
              <a:t>Rise up, O God, judge the earth.</a:t>
            </a:r>
          </a:p>
        </p:txBody>
      </p:sp>
    </p:spTree>
    <p:extLst>
      <p:ext uri="{BB962C8B-B14F-4D97-AF65-F5344CB8AC3E}">
        <p14:creationId xmlns:p14="http://schemas.microsoft.com/office/powerpoint/2010/main" val="574956817"/>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6D53F94-948D-FA43-92A7-5A0A8DDFC7A1}"/>
              </a:ext>
            </a:extLst>
          </p:cNvPr>
          <p:cNvSpPr>
            <a:spLocks noGrp="1"/>
          </p:cNvSpPr>
          <p:nvPr>
            <p:ph type="body" sz="quarter" idx="14"/>
          </p:nvPr>
        </p:nvSpPr>
        <p:spPr>
          <a:xfrm>
            <a:off x="1181919" y="2060848"/>
            <a:ext cx="10296525" cy="2161009"/>
          </a:xfrm>
        </p:spPr>
        <p:txBody>
          <a:bodyPr>
            <a:normAutofit/>
          </a:bodyPr>
          <a:lstStyle/>
          <a:p>
            <a:r>
              <a:rPr lang="en-US" dirty="0"/>
              <a:t>Give justice to the weak and the orphan;</a:t>
            </a:r>
            <a:br>
              <a:rPr lang="en-US" dirty="0"/>
            </a:br>
            <a:r>
              <a:rPr lang="en-US" dirty="0"/>
              <a:t>maintain the right of the lowly and the destitute. </a:t>
            </a:r>
          </a:p>
          <a:p>
            <a:r>
              <a:rPr lang="en-US" dirty="0"/>
              <a:t>Rescue the weak and the needy;</a:t>
            </a:r>
            <a:br>
              <a:rPr lang="en-US" dirty="0"/>
            </a:br>
            <a:r>
              <a:rPr lang="en-US" dirty="0"/>
              <a:t>deliver them from the hand of the wicked.</a:t>
            </a:r>
          </a:p>
          <a:p>
            <a:endParaRPr lang="en-US" dirty="0"/>
          </a:p>
        </p:txBody>
      </p:sp>
      <p:sp>
        <p:nvSpPr>
          <p:cNvPr id="6" name="TextBox 5">
            <a:extLst>
              <a:ext uri="{FF2B5EF4-FFF2-40B4-BE49-F238E27FC236}">
                <a16:creationId xmlns:a16="http://schemas.microsoft.com/office/drawing/2014/main" id="{C201B2DB-C8DF-7049-9F8B-F20119E49221}"/>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
        <p:nvSpPr>
          <p:cNvPr id="9" name="Text Placeholder 2">
            <a:extLst>
              <a:ext uri="{FF2B5EF4-FFF2-40B4-BE49-F238E27FC236}">
                <a16:creationId xmlns:a16="http://schemas.microsoft.com/office/drawing/2014/main" id="{D428C73D-4DCE-FB4C-9D05-D61EB6087B50}"/>
              </a:ext>
            </a:extLst>
          </p:cNvPr>
          <p:cNvSpPr txBox="1">
            <a:spLocks/>
          </p:cNvSpPr>
          <p:nvPr/>
        </p:nvSpPr>
        <p:spPr>
          <a:xfrm>
            <a:off x="1181918" y="4076873"/>
            <a:ext cx="10297144" cy="576263"/>
          </a:xfrm>
          <a:prstGeom prst="rect">
            <a:avLst/>
          </a:prstGeom>
        </p:spPr>
        <p:txBody>
          <a:bodyPr vert="horz" lIns="91440" tIns="45720" rIns="91440" bIns="45720" rtlCol="0">
            <a:normAutofit/>
          </a:bodyPr>
          <a:lstStyle>
            <a:lvl1pPr marL="0" indent="0" algn="l" defTabSz="914126" rtl="0" eaLnBrk="1" latinLnBrk="0" hangingPunct="1">
              <a:lnSpc>
                <a:spcPct val="90000"/>
              </a:lnSpc>
              <a:spcBef>
                <a:spcPts val="1000"/>
              </a:spcBef>
              <a:buFont typeface="Arial"/>
              <a:buNone/>
              <a:defRPr sz="2800" b="1"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a:t>Rise up, O God, judge the earth.</a:t>
            </a:r>
            <a:endParaRPr lang="en-US" dirty="0"/>
          </a:p>
        </p:txBody>
      </p:sp>
    </p:spTree>
    <p:extLst>
      <p:ext uri="{BB962C8B-B14F-4D97-AF65-F5344CB8AC3E}">
        <p14:creationId xmlns:p14="http://schemas.microsoft.com/office/powerpoint/2010/main" val="1036860684"/>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ll to Worship">
            <a:extLst>
              <a:ext uri="{FF2B5EF4-FFF2-40B4-BE49-F238E27FC236}">
                <a16:creationId xmlns:a16="http://schemas.microsoft.com/office/drawing/2014/main" id="{B147F737-A81B-D746-97DA-CD13F2B9BDB0}"/>
              </a:ext>
            </a:extLst>
          </p:cNvPr>
          <p:cNvSpPr>
            <a:spLocks noGrp="1"/>
          </p:cNvSpPr>
          <p:nvPr>
            <p:ph type="body" sz="quarter" idx="10"/>
          </p:nvPr>
        </p:nvSpPr>
        <p:spPr/>
        <p:txBody>
          <a:bodyPr/>
          <a:lstStyle/>
          <a:p>
            <a:r>
              <a:rPr lang="en-US" dirty="0"/>
              <a:t>Call to Worship</a:t>
            </a:r>
          </a:p>
        </p:txBody>
      </p:sp>
      <p:sp useBgFill="1">
        <p:nvSpPr>
          <p:cNvPr id="6" name="Gathering">
            <a:extLst>
              <a:ext uri="{FF2B5EF4-FFF2-40B4-BE49-F238E27FC236}">
                <a16:creationId xmlns:a16="http://schemas.microsoft.com/office/drawing/2014/main" id="{7D291A60-80EB-A241-A7E2-625C85E14B7F}"/>
              </a:ext>
            </a:extLst>
          </p:cNvPr>
          <p:cNvSpPr txBox="1"/>
          <p:nvPr/>
        </p:nvSpPr>
        <p:spPr>
          <a:xfrm>
            <a:off x="1197868" y="332656"/>
            <a:ext cx="1728192" cy="369332"/>
          </a:xfrm>
          <a:prstGeom prst="rect">
            <a:avLst/>
          </a:prstGeom>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Euphemia" charset="0"/>
                <a:ea typeface="+mn-ea"/>
                <a:cs typeface="+mn-cs"/>
              </a:defRPr>
            </a:lvl1pPr>
            <a:lvl2pPr marL="457200" algn="l" rtl="0" eaLnBrk="0" fontAlgn="base" hangingPunct="0">
              <a:spcBef>
                <a:spcPct val="0"/>
              </a:spcBef>
              <a:spcAft>
                <a:spcPct val="0"/>
              </a:spcAft>
              <a:defRPr kern="1200">
                <a:solidFill>
                  <a:schemeClr val="tx1"/>
                </a:solidFill>
                <a:latin typeface="Euphemia" charset="0"/>
                <a:ea typeface="+mn-ea"/>
                <a:cs typeface="+mn-cs"/>
              </a:defRPr>
            </a:lvl2pPr>
            <a:lvl3pPr marL="914400" algn="l" rtl="0" eaLnBrk="0" fontAlgn="base" hangingPunct="0">
              <a:spcBef>
                <a:spcPct val="0"/>
              </a:spcBef>
              <a:spcAft>
                <a:spcPct val="0"/>
              </a:spcAft>
              <a:defRPr kern="1200">
                <a:solidFill>
                  <a:schemeClr val="tx1"/>
                </a:solidFill>
                <a:latin typeface="Euphemia" charset="0"/>
                <a:ea typeface="+mn-ea"/>
                <a:cs typeface="+mn-cs"/>
              </a:defRPr>
            </a:lvl3pPr>
            <a:lvl4pPr marL="1371600" algn="l" rtl="0" eaLnBrk="0" fontAlgn="base" hangingPunct="0">
              <a:spcBef>
                <a:spcPct val="0"/>
              </a:spcBef>
              <a:spcAft>
                <a:spcPct val="0"/>
              </a:spcAft>
              <a:defRPr kern="1200">
                <a:solidFill>
                  <a:schemeClr val="tx1"/>
                </a:solidFill>
                <a:latin typeface="Euphemia" charset="0"/>
                <a:ea typeface="+mn-ea"/>
                <a:cs typeface="+mn-cs"/>
              </a:defRPr>
            </a:lvl4pPr>
            <a:lvl5pPr marL="1828800" algn="l" rtl="0" eaLnBrk="0" fontAlgn="base" hangingPunct="0">
              <a:spcBef>
                <a:spcPct val="0"/>
              </a:spcBef>
              <a:spcAft>
                <a:spcPct val="0"/>
              </a:spcAft>
              <a:defRPr kern="1200">
                <a:solidFill>
                  <a:schemeClr val="tx1"/>
                </a:solidFill>
                <a:latin typeface="Euphemia" charset="0"/>
                <a:ea typeface="+mn-ea"/>
                <a:cs typeface="+mn-cs"/>
              </a:defRPr>
            </a:lvl5pPr>
            <a:lvl6pPr marL="2286000" algn="l" defTabSz="914400" rtl="0" eaLnBrk="1" latinLnBrk="0" hangingPunct="1">
              <a:defRPr kern="1200">
                <a:solidFill>
                  <a:schemeClr val="tx1"/>
                </a:solidFill>
                <a:latin typeface="Euphemia" charset="0"/>
                <a:ea typeface="+mn-ea"/>
                <a:cs typeface="+mn-cs"/>
              </a:defRPr>
            </a:lvl6pPr>
            <a:lvl7pPr marL="2743200" algn="l" defTabSz="914400" rtl="0" eaLnBrk="1" latinLnBrk="0" hangingPunct="1">
              <a:defRPr kern="1200">
                <a:solidFill>
                  <a:schemeClr val="tx1"/>
                </a:solidFill>
                <a:latin typeface="Euphemia" charset="0"/>
                <a:ea typeface="+mn-ea"/>
                <a:cs typeface="+mn-cs"/>
              </a:defRPr>
            </a:lvl7pPr>
            <a:lvl8pPr marL="3200400" algn="l" defTabSz="914400" rtl="0" eaLnBrk="1" latinLnBrk="0" hangingPunct="1">
              <a:defRPr kern="1200">
                <a:solidFill>
                  <a:schemeClr val="tx1"/>
                </a:solidFill>
                <a:latin typeface="Euphemia" charset="0"/>
                <a:ea typeface="+mn-ea"/>
                <a:cs typeface="+mn-cs"/>
              </a:defRPr>
            </a:lvl8pPr>
            <a:lvl9pPr marL="3657600" algn="l" defTabSz="914400" rtl="0" eaLnBrk="1" latinLnBrk="0" hangingPunct="1">
              <a:defRPr kern="1200">
                <a:solidFill>
                  <a:schemeClr val="tx1"/>
                </a:solidFill>
                <a:latin typeface="Euphemia" charset="0"/>
                <a:ea typeface="+mn-ea"/>
                <a:cs typeface="+mn-cs"/>
              </a:defRPr>
            </a:lvl9pPr>
          </a:lstStyle>
          <a:p>
            <a:r>
              <a:rPr lang="en-US" b="1" u="sng" dirty="0">
                <a:solidFill>
                  <a:schemeClr val="bg1"/>
                </a:solidFill>
                <a:latin typeface="Consolas" panose="020B0609020204030204" pitchFamily="49" charset="0"/>
                <a:cs typeface="Consolas" panose="020B0609020204030204" pitchFamily="49" charset="0"/>
              </a:rPr>
              <a:t>Gathering</a:t>
            </a:r>
          </a:p>
        </p:txBody>
      </p:sp>
    </p:spTree>
    <p:extLst>
      <p:ext uri="{BB962C8B-B14F-4D97-AF65-F5344CB8AC3E}">
        <p14:creationId xmlns:p14="http://schemas.microsoft.com/office/powerpoint/2010/main" val="1343480457"/>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6D53F94-948D-FA43-92A7-5A0A8DDFC7A1}"/>
              </a:ext>
            </a:extLst>
          </p:cNvPr>
          <p:cNvSpPr>
            <a:spLocks noGrp="1"/>
          </p:cNvSpPr>
          <p:nvPr>
            <p:ph type="body" sz="quarter" idx="14"/>
          </p:nvPr>
        </p:nvSpPr>
        <p:spPr>
          <a:xfrm>
            <a:off x="1181919" y="1988840"/>
            <a:ext cx="10296525" cy="1656184"/>
          </a:xfrm>
        </p:spPr>
        <p:txBody>
          <a:bodyPr>
            <a:normAutofit/>
          </a:bodyPr>
          <a:lstStyle/>
          <a:p>
            <a:r>
              <a:rPr lang="en-US" dirty="0"/>
              <a:t>They have neither knowledge nor understanding,</a:t>
            </a:r>
            <a:br>
              <a:rPr lang="en-US" dirty="0"/>
            </a:br>
            <a:r>
              <a:rPr lang="en-US" dirty="0"/>
              <a:t>they walk around in darkness;</a:t>
            </a:r>
            <a:br>
              <a:rPr lang="en-US" dirty="0"/>
            </a:br>
            <a:r>
              <a:rPr lang="en-US" dirty="0"/>
              <a:t>all the foundations of the earth are shaken. </a:t>
            </a:r>
          </a:p>
          <a:p>
            <a:endParaRPr lang="en-US" dirty="0"/>
          </a:p>
          <a:p>
            <a:endParaRPr lang="en-US" dirty="0"/>
          </a:p>
        </p:txBody>
      </p:sp>
      <p:sp>
        <p:nvSpPr>
          <p:cNvPr id="6" name="TextBox 5">
            <a:extLst>
              <a:ext uri="{FF2B5EF4-FFF2-40B4-BE49-F238E27FC236}">
                <a16:creationId xmlns:a16="http://schemas.microsoft.com/office/drawing/2014/main" id="{C201B2DB-C8DF-7049-9F8B-F20119E49221}"/>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
        <p:nvSpPr>
          <p:cNvPr id="7" name="Text Placeholder 2">
            <a:extLst>
              <a:ext uri="{FF2B5EF4-FFF2-40B4-BE49-F238E27FC236}">
                <a16:creationId xmlns:a16="http://schemas.microsoft.com/office/drawing/2014/main" id="{7B9EB494-9884-424C-A969-5A2FBC76A751}"/>
              </a:ext>
            </a:extLst>
          </p:cNvPr>
          <p:cNvSpPr txBox="1">
            <a:spLocks/>
          </p:cNvSpPr>
          <p:nvPr/>
        </p:nvSpPr>
        <p:spPr>
          <a:xfrm>
            <a:off x="1181918" y="3500809"/>
            <a:ext cx="10297144" cy="576263"/>
          </a:xfrm>
          <a:prstGeom prst="rect">
            <a:avLst/>
          </a:prstGeom>
        </p:spPr>
        <p:txBody>
          <a:bodyPr vert="horz" lIns="91440" tIns="45720" rIns="91440" bIns="45720" rtlCol="0">
            <a:normAutofit/>
          </a:bodyPr>
          <a:lstStyle>
            <a:lvl1pPr marL="0" indent="0" algn="l" defTabSz="914126" rtl="0" eaLnBrk="1" latinLnBrk="0" hangingPunct="1">
              <a:lnSpc>
                <a:spcPct val="90000"/>
              </a:lnSpc>
              <a:spcBef>
                <a:spcPts val="1000"/>
              </a:spcBef>
              <a:buFont typeface="Arial"/>
              <a:buNone/>
              <a:defRPr sz="2800" b="1"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dirty="0"/>
              <a:t>Rise up, O God, judge the earth.</a:t>
            </a:r>
          </a:p>
        </p:txBody>
      </p:sp>
    </p:spTree>
    <p:extLst>
      <p:ext uri="{BB962C8B-B14F-4D97-AF65-F5344CB8AC3E}">
        <p14:creationId xmlns:p14="http://schemas.microsoft.com/office/powerpoint/2010/main" val="1220565814"/>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6D53F94-948D-FA43-92A7-5A0A8DDFC7A1}"/>
              </a:ext>
            </a:extLst>
          </p:cNvPr>
          <p:cNvSpPr>
            <a:spLocks noGrp="1"/>
          </p:cNvSpPr>
          <p:nvPr>
            <p:ph type="body" sz="quarter" idx="14"/>
          </p:nvPr>
        </p:nvSpPr>
        <p:spPr>
          <a:xfrm>
            <a:off x="1181919" y="1916063"/>
            <a:ext cx="10296525" cy="2161009"/>
          </a:xfrm>
        </p:spPr>
        <p:txBody>
          <a:bodyPr>
            <a:normAutofit lnSpcReduction="10000"/>
          </a:bodyPr>
          <a:lstStyle/>
          <a:p>
            <a:r>
              <a:rPr lang="en-US" dirty="0"/>
              <a:t>I say, ‘You are gods,</a:t>
            </a:r>
            <a:br>
              <a:rPr lang="en-US" dirty="0"/>
            </a:br>
            <a:r>
              <a:rPr lang="en-US" dirty="0"/>
              <a:t>children of the Most High, all of you; </a:t>
            </a:r>
            <a:br>
              <a:rPr lang="en-US" dirty="0"/>
            </a:br>
            <a:r>
              <a:rPr lang="en-US" dirty="0"/>
              <a:t>nevertheless, you shall die like mortals,</a:t>
            </a:r>
            <a:br>
              <a:rPr lang="en-US" dirty="0"/>
            </a:br>
            <a:r>
              <a:rPr lang="en-US" dirty="0"/>
              <a:t>and fall like any prince.’</a:t>
            </a:r>
            <a:br>
              <a:rPr lang="en-US" dirty="0"/>
            </a:br>
            <a:r>
              <a:rPr lang="en-US" dirty="0"/>
              <a:t>Rise up, O God, judge the earth;</a:t>
            </a:r>
            <a:br>
              <a:rPr lang="en-US" dirty="0"/>
            </a:br>
            <a:r>
              <a:rPr lang="en-US" dirty="0"/>
              <a:t>for all the nations belong to you!</a:t>
            </a:r>
          </a:p>
          <a:p>
            <a:endParaRPr lang="en-US" dirty="0"/>
          </a:p>
          <a:p>
            <a:endParaRPr lang="en-US" dirty="0"/>
          </a:p>
          <a:p>
            <a:endParaRPr lang="en-US" dirty="0"/>
          </a:p>
        </p:txBody>
      </p:sp>
      <p:sp>
        <p:nvSpPr>
          <p:cNvPr id="6" name="TextBox 5">
            <a:extLst>
              <a:ext uri="{FF2B5EF4-FFF2-40B4-BE49-F238E27FC236}">
                <a16:creationId xmlns:a16="http://schemas.microsoft.com/office/drawing/2014/main" id="{C201B2DB-C8DF-7049-9F8B-F20119E49221}"/>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
        <p:nvSpPr>
          <p:cNvPr id="7" name="Text Placeholder 2">
            <a:extLst>
              <a:ext uri="{FF2B5EF4-FFF2-40B4-BE49-F238E27FC236}">
                <a16:creationId xmlns:a16="http://schemas.microsoft.com/office/drawing/2014/main" id="{61AB171D-8E0E-2A43-9081-1B43D16644B9}"/>
              </a:ext>
            </a:extLst>
          </p:cNvPr>
          <p:cNvSpPr txBox="1">
            <a:spLocks/>
          </p:cNvSpPr>
          <p:nvPr/>
        </p:nvSpPr>
        <p:spPr>
          <a:xfrm>
            <a:off x="1181918" y="4292897"/>
            <a:ext cx="10297144" cy="576263"/>
          </a:xfrm>
          <a:prstGeom prst="rect">
            <a:avLst/>
          </a:prstGeom>
        </p:spPr>
        <p:txBody>
          <a:bodyPr vert="horz" lIns="91440" tIns="45720" rIns="91440" bIns="45720" rtlCol="0">
            <a:normAutofit/>
          </a:bodyPr>
          <a:lstStyle>
            <a:lvl1pPr marL="0" indent="0" algn="l" defTabSz="914126" rtl="0" eaLnBrk="1" latinLnBrk="0" hangingPunct="1">
              <a:lnSpc>
                <a:spcPct val="90000"/>
              </a:lnSpc>
              <a:spcBef>
                <a:spcPts val="1000"/>
              </a:spcBef>
              <a:buFont typeface="Arial"/>
              <a:buNone/>
              <a:defRPr sz="2800" b="1"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dirty="0"/>
              <a:t>Rise up, O God, judge the earth.</a:t>
            </a:r>
          </a:p>
        </p:txBody>
      </p:sp>
    </p:spTree>
    <p:extLst>
      <p:ext uri="{BB962C8B-B14F-4D97-AF65-F5344CB8AC3E}">
        <p14:creationId xmlns:p14="http://schemas.microsoft.com/office/powerpoint/2010/main" val="3716432685"/>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037EFF-9277-364F-987D-2D43AB6E0AA2}"/>
              </a:ext>
            </a:extLst>
          </p:cNvPr>
          <p:cNvSpPr>
            <a:spLocks noGrp="1"/>
          </p:cNvSpPr>
          <p:nvPr>
            <p:ph type="body" sz="quarter" idx="10"/>
          </p:nvPr>
        </p:nvSpPr>
        <p:spPr/>
        <p:txBody>
          <a:bodyPr/>
          <a:lstStyle/>
          <a:p>
            <a:r>
              <a:rPr lang="en-US" dirty="0"/>
              <a:t>The Word of God</a:t>
            </a:r>
          </a:p>
        </p:txBody>
      </p:sp>
      <p:sp>
        <p:nvSpPr>
          <p:cNvPr id="3" name="Text Placeholder 2">
            <a:extLst>
              <a:ext uri="{FF2B5EF4-FFF2-40B4-BE49-F238E27FC236}">
                <a16:creationId xmlns:a16="http://schemas.microsoft.com/office/drawing/2014/main" id="{91379732-010C-0044-AFD0-5BFB484F9774}"/>
              </a:ext>
            </a:extLst>
          </p:cNvPr>
          <p:cNvSpPr>
            <a:spLocks noGrp="1"/>
          </p:cNvSpPr>
          <p:nvPr>
            <p:ph type="body" sz="quarter" idx="11"/>
          </p:nvPr>
        </p:nvSpPr>
        <p:spPr/>
        <p:txBody>
          <a:bodyPr/>
          <a:lstStyle/>
          <a:p>
            <a:r>
              <a:rPr lang="en-US" dirty="0"/>
              <a:t>Gospel Reading:</a:t>
            </a:r>
          </a:p>
          <a:p>
            <a:endParaRPr lang="en-US" dirty="0"/>
          </a:p>
          <a:p>
            <a:endParaRPr lang="en-US" dirty="0"/>
          </a:p>
        </p:txBody>
      </p:sp>
      <p:sp>
        <p:nvSpPr>
          <p:cNvPr id="4" name="Text Placeholder 3">
            <a:extLst>
              <a:ext uri="{FF2B5EF4-FFF2-40B4-BE49-F238E27FC236}">
                <a16:creationId xmlns:a16="http://schemas.microsoft.com/office/drawing/2014/main" id="{437B2197-7688-D044-AAA2-CFE6D0E736F7}"/>
              </a:ext>
            </a:extLst>
          </p:cNvPr>
          <p:cNvSpPr>
            <a:spLocks noGrp="1"/>
          </p:cNvSpPr>
          <p:nvPr>
            <p:ph type="body" sz="quarter" idx="12"/>
          </p:nvPr>
        </p:nvSpPr>
        <p:spPr/>
        <p:txBody>
          <a:bodyPr/>
          <a:lstStyle/>
          <a:p>
            <a:r>
              <a:rPr lang="en-US" dirty="0"/>
              <a:t>Luke 4:14-21</a:t>
            </a:r>
          </a:p>
        </p:txBody>
      </p:sp>
      <p:sp>
        <p:nvSpPr>
          <p:cNvPr id="5" name="TextBox 4">
            <a:extLst>
              <a:ext uri="{FF2B5EF4-FFF2-40B4-BE49-F238E27FC236}">
                <a16:creationId xmlns:a16="http://schemas.microsoft.com/office/drawing/2014/main" id="{40615565-270D-714F-A3B5-E83479961906}"/>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Tree>
    <p:extLst>
      <p:ext uri="{BB962C8B-B14F-4D97-AF65-F5344CB8AC3E}">
        <p14:creationId xmlns:p14="http://schemas.microsoft.com/office/powerpoint/2010/main" val="1419095203"/>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C6A797-27B3-C24E-9755-0FE1A6F78A68}"/>
              </a:ext>
            </a:extLst>
          </p:cNvPr>
          <p:cNvSpPr>
            <a:spLocks noGrp="1"/>
          </p:cNvSpPr>
          <p:nvPr>
            <p:ph type="body" sz="quarter" idx="12"/>
          </p:nvPr>
        </p:nvSpPr>
        <p:spPr>
          <a:xfrm>
            <a:off x="1341884" y="1916832"/>
            <a:ext cx="10297144" cy="576064"/>
          </a:xfrm>
        </p:spPr>
        <p:txBody>
          <a:bodyPr/>
          <a:lstStyle/>
          <a:p>
            <a:r>
              <a:rPr lang="en-US" dirty="0"/>
              <a:t>This is the Gospel of Christ</a:t>
            </a:r>
          </a:p>
        </p:txBody>
      </p:sp>
      <p:sp>
        <p:nvSpPr>
          <p:cNvPr id="3" name="Text Placeholder 2">
            <a:extLst>
              <a:ext uri="{FF2B5EF4-FFF2-40B4-BE49-F238E27FC236}">
                <a16:creationId xmlns:a16="http://schemas.microsoft.com/office/drawing/2014/main" id="{F0F4D54E-BD05-6D42-8DDC-69C1110E7408}"/>
              </a:ext>
            </a:extLst>
          </p:cNvPr>
          <p:cNvSpPr>
            <a:spLocks noGrp="1"/>
          </p:cNvSpPr>
          <p:nvPr>
            <p:ph type="body" sz="quarter" idx="13"/>
          </p:nvPr>
        </p:nvSpPr>
        <p:spPr>
          <a:xfrm>
            <a:off x="1341238" y="2888456"/>
            <a:ext cx="10297144" cy="576263"/>
          </a:xfrm>
        </p:spPr>
        <p:txBody>
          <a:bodyPr/>
          <a:lstStyle/>
          <a:p>
            <a:r>
              <a:rPr lang="en-US" dirty="0"/>
              <a:t>Praise to Christ our Lord</a:t>
            </a:r>
          </a:p>
        </p:txBody>
      </p:sp>
      <p:sp>
        <p:nvSpPr>
          <p:cNvPr id="4" name="Text Placeholder 3">
            <a:extLst>
              <a:ext uri="{FF2B5EF4-FFF2-40B4-BE49-F238E27FC236}">
                <a16:creationId xmlns:a16="http://schemas.microsoft.com/office/drawing/2014/main" id="{D2C51EC6-6513-7849-AC3D-FDD7D81065EE}"/>
              </a:ext>
            </a:extLst>
          </p:cNvPr>
          <p:cNvSpPr>
            <a:spLocks noGrp="1"/>
          </p:cNvSpPr>
          <p:nvPr>
            <p:ph type="body" sz="quarter" idx="14"/>
          </p:nvPr>
        </p:nvSpPr>
        <p:spPr>
          <a:xfrm>
            <a:off x="1341239" y="3860279"/>
            <a:ext cx="10296525" cy="504825"/>
          </a:xfrm>
        </p:spPr>
        <p:txBody>
          <a:bodyPr/>
          <a:lstStyle/>
          <a:p>
            <a:r>
              <a:rPr lang="en-US" i="1" dirty="0"/>
              <a:t>(an Alleluia may be sung according to local custom) </a:t>
            </a:r>
          </a:p>
          <a:p>
            <a:endParaRPr lang="en-US" i="1" dirty="0"/>
          </a:p>
          <a:p>
            <a:endParaRPr lang="en-US" dirty="0"/>
          </a:p>
        </p:txBody>
      </p:sp>
      <p:sp>
        <p:nvSpPr>
          <p:cNvPr id="6" name="TextBox 5">
            <a:extLst>
              <a:ext uri="{FF2B5EF4-FFF2-40B4-BE49-F238E27FC236}">
                <a16:creationId xmlns:a16="http://schemas.microsoft.com/office/drawing/2014/main" id="{801C4B9A-AA86-8547-99DF-027FEB22D1FF}"/>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Tree>
    <p:extLst>
      <p:ext uri="{BB962C8B-B14F-4D97-AF65-F5344CB8AC3E}">
        <p14:creationId xmlns:p14="http://schemas.microsoft.com/office/powerpoint/2010/main" val="3108506949"/>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559B11-D318-5D49-AF8D-C683F2666DCD}"/>
              </a:ext>
            </a:extLst>
          </p:cNvPr>
          <p:cNvSpPr>
            <a:spLocks noGrp="1"/>
          </p:cNvSpPr>
          <p:nvPr>
            <p:ph type="body" sz="quarter" idx="10"/>
          </p:nvPr>
        </p:nvSpPr>
        <p:spPr/>
        <p:txBody>
          <a:bodyPr/>
          <a:lstStyle/>
          <a:p>
            <a:r>
              <a:rPr lang="en-US" dirty="0"/>
              <a:t>Homily / Sermon / Reflection</a:t>
            </a:r>
          </a:p>
          <a:p>
            <a:endParaRPr lang="en-US" dirty="0"/>
          </a:p>
          <a:p>
            <a:endParaRPr lang="en-US" dirty="0"/>
          </a:p>
        </p:txBody>
      </p:sp>
      <p:sp>
        <p:nvSpPr>
          <p:cNvPr id="4" name="TextBox 3">
            <a:extLst>
              <a:ext uri="{FF2B5EF4-FFF2-40B4-BE49-F238E27FC236}">
                <a16:creationId xmlns:a16="http://schemas.microsoft.com/office/drawing/2014/main" id="{9A0B0E9C-BF87-6043-A225-421F943E1A28}"/>
              </a:ext>
            </a:extLst>
          </p:cNvPr>
          <p:cNvSpPr txBox="1"/>
          <p:nvPr/>
        </p:nvSpPr>
        <p:spPr>
          <a:xfrm>
            <a:off x="4582244" y="332656"/>
            <a:ext cx="1748892" cy="369332"/>
          </a:xfrm>
          <a:prstGeom prst="rect">
            <a:avLst/>
          </a:prstGeom>
          <a:noFill/>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Proclamation</a:t>
            </a:r>
          </a:p>
        </p:txBody>
      </p:sp>
    </p:spTree>
    <p:extLst>
      <p:ext uri="{BB962C8B-B14F-4D97-AF65-F5344CB8AC3E}">
        <p14:creationId xmlns:p14="http://schemas.microsoft.com/office/powerpoint/2010/main" val="1651078132"/>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5DFF53-BAA5-2F44-9238-901618450135}"/>
              </a:ext>
            </a:extLst>
          </p:cNvPr>
          <p:cNvSpPr>
            <a:spLocks noGrp="1"/>
          </p:cNvSpPr>
          <p:nvPr>
            <p:ph type="body" sz="quarter" idx="10"/>
          </p:nvPr>
        </p:nvSpPr>
        <p:spPr/>
        <p:txBody>
          <a:bodyPr/>
          <a:lstStyle/>
          <a:p>
            <a:r>
              <a:rPr lang="en-US" dirty="0"/>
              <a:t>Call to commitment</a:t>
            </a:r>
          </a:p>
          <a:p>
            <a:endParaRPr lang="en-US" dirty="0"/>
          </a:p>
          <a:p>
            <a:endParaRPr lang="en-US" dirty="0"/>
          </a:p>
        </p:txBody>
      </p:sp>
      <p:sp useBgFill="1">
        <p:nvSpPr>
          <p:cNvPr id="5" name="TextBox 4">
            <a:extLst>
              <a:ext uri="{FF2B5EF4-FFF2-40B4-BE49-F238E27FC236}">
                <a16:creationId xmlns:a16="http://schemas.microsoft.com/office/drawing/2014/main" id="{1D52703B-1C3A-0D44-B20D-9CF609EDCE51}"/>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2827186028"/>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p:txBody>
          <a:bodyPr>
            <a:noAutofit/>
          </a:bodyPr>
          <a:lstStyle/>
          <a:p>
            <a:r>
              <a:rPr lang="en-US" dirty="0"/>
              <a:t>Jesus Christ prayed for the unity of his disciples. </a:t>
            </a:r>
          </a:p>
          <a:p>
            <a:r>
              <a:rPr lang="en-US" dirty="0"/>
              <a:t>The gift of his life is justice for the world.</a:t>
            </a:r>
          </a:p>
          <a:p>
            <a:endParaRPr lang="en-US" dirty="0"/>
          </a:p>
          <a:p>
            <a:r>
              <a:rPr lang="en-US" dirty="0"/>
              <a:t>As members of the body of Christ, we are called to walk humbly and act justly. </a:t>
            </a:r>
          </a:p>
          <a:p>
            <a:r>
              <a:rPr lang="en-US" dirty="0"/>
              <a:t>Let justice roll down like waters. </a:t>
            </a:r>
          </a:p>
          <a:p>
            <a:endParaRPr lang="en-US" dirty="0"/>
          </a:p>
          <a:p>
            <a:endParaRPr lang="en-US" dirty="0"/>
          </a:p>
        </p:txBody>
      </p:sp>
      <p:sp>
        <p:nvSpPr>
          <p:cNvPr id="5" name="Text Placeholder 4">
            <a:extLst>
              <a:ext uri="{FF2B5EF4-FFF2-40B4-BE49-F238E27FC236}">
                <a16:creationId xmlns:a16="http://schemas.microsoft.com/office/drawing/2014/main" id="{4F960AE2-C4D5-B54B-8C66-DAD7E891750E}"/>
              </a:ext>
            </a:extLst>
          </p:cNvPr>
          <p:cNvSpPr>
            <a:spLocks noGrp="1"/>
          </p:cNvSpPr>
          <p:nvPr>
            <p:ph type="body" sz="quarter" idx="15"/>
          </p:nvPr>
        </p:nvSpPr>
        <p:spPr>
          <a:xfrm>
            <a:off x="766439" y="5158581"/>
            <a:ext cx="10296525" cy="574675"/>
          </a:xfrm>
        </p:spPr>
        <p:txBody>
          <a:bodyPr/>
          <a:lstStyle/>
          <a:p>
            <a:r>
              <a:rPr lang="en-US" dirty="0"/>
              <a:t>Holy Spirit, unite us in our prayers.</a:t>
            </a:r>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1160443754"/>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B5C18C26-0319-F44A-B771-5140B8E1178C}"/>
              </a:ext>
            </a:extLst>
          </p:cNvPr>
          <p:cNvSpPr>
            <a:spLocks noGrp="1"/>
          </p:cNvSpPr>
          <p:nvPr>
            <p:ph type="body" sz="quarter" idx="12"/>
          </p:nvPr>
        </p:nvSpPr>
        <p:spPr>
          <a:xfrm>
            <a:off x="765820" y="1700808"/>
            <a:ext cx="10297144" cy="1368152"/>
          </a:xfrm>
        </p:spPr>
        <p:txBody>
          <a:bodyPr>
            <a:noAutofit/>
          </a:bodyPr>
          <a:lstStyle/>
          <a:p>
            <a:r>
              <a:rPr lang="en-US" dirty="0"/>
              <a:t>As members of the body of Christ, we are called to speak out against injustice.</a:t>
            </a:r>
          </a:p>
          <a:p>
            <a:r>
              <a:rPr lang="en-US" dirty="0"/>
              <a:t>Let our word be ‘Yes, Yes’ or ‘No, No’.</a:t>
            </a:r>
          </a:p>
          <a:p>
            <a:endParaRPr lang="en-US" dirty="0"/>
          </a:p>
          <a:p>
            <a:endParaRPr lang="en-US" dirty="0"/>
          </a:p>
          <a:p>
            <a:endParaRPr lang="en-US" dirty="0"/>
          </a:p>
        </p:txBody>
      </p:sp>
      <p:sp>
        <p:nvSpPr>
          <p:cNvPr id="7" name="Text Placeholder 4">
            <a:extLst>
              <a:ext uri="{FF2B5EF4-FFF2-40B4-BE49-F238E27FC236}">
                <a16:creationId xmlns:a16="http://schemas.microsoft.com/office/drawing/2014/main" id="{DCB44DB7-82F8-C743-B921-F03F91466405}"/>
              </a:ext>
            </a:extLst>
          </p:cNvPr>
          <p:cNvSpPr txBox="1">
            <a:spLocks/>
          </p:cNvSpPr>
          <p:nvPr/>
        </p:nvSpPr>
        <p:spPr>
          <a:xfrm>
            <a:off x="766439" y="3573016"/>
            <a:ext cx="10296525" cy="1364853"/>
          </a:xfrm>
          <a:prstGeom prst="rect">
            <a:avLst/>
          </a:prstGeom>
        </p:spPr>
        <p:txBody>
          <a:bodyPr vert="horz" lIns="91440" tIns="45720" rIns="91440" bIns="45720" rtlCol="0">
            <a:normAutofit/>
          </a:bodyPr>
          <a:lstStyle>
            <a:lvl1pPr marL="0" indent="0" algn="l" defTabSz="914126" rtl="0" eaLnBrk="1" latinLnBrk="0" hangingPunct="1">
              <a:lnSpc>
                <a:spcPct val="90000"/>
              </a:lnSpc>
              <a:spcBef>
                <a:spcPts val="1000"/>
              </a:spcBef>
              <a:buFont typeface="Arial"/>
              <a:buNone/>
              <a:defRPr sz="2800" b="1"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a:t>Holy Spirit, unite us in our words.</a:t>
            </a:r>
          </a:p>
          <a:p>
            <a:pPr fontAlgn="auto">
              <a:spcAft>
                <a:spcPts val="0"/>
              </a:spcAft>
            </a:pPr>
            <a:endParaRPr lang="en-US"/>
          </a:p>
          <a:p>
            <a:pPr fontAlgn="auto">
              <a:spcAft>
                <a:spcPts val="0"/>
              </a:spcAft>
            </a:pPr>
            <a:endParaRPr lang="en-US" dirty="0"/>
          </a:p>
        </p:txBody>
      </p:sp>
      <p:sp useBgFill="1">
        <p:nvSpPr>
          <p:cNvPr id="8" name="TextBox 7">
            <a:extLst>
              <a:ext uri="{FF2B5EF4-FFF2-40B4-BE49-F238E27FC236}">
                <a16:creationId xmlns:a16="http://schemas.microsoft.com/office/drawing/2014/main" id="{72EA940A-9DCB-2340-A678-8D2E3A086D24}"/>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134748120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765820" y="1700808"/>
            <a:ext cx="10297144" cy="1584176"/>
          </a:xfrm>
        </p:spPr>
        <p:txBody>
          <a:bodyPr>
            <a:noAutofit/>
          </a:bodyPr>
          <a:lstStyle/>
          <a:p>
            <a:r>
              <a:rPr lang="en-US" dirty="0"/>
              <a:t>As members of the body of Christ, we are called to lavish God’s grace and mercy on all.</a:t>
            </a:r>
          </a:p>
          <a:p>
            <a:r>
              <a:rPr lang="en-US" dirty="0"/>
              <a:t>Let us break through barriers of ethnicity, religion and culture.</a:t>
            </a:r>
          </a:p>
          <a:p>
            <a:endParaRPr lang="en-US" dirty="0"/>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4F960AE2-C4D5-B54B-8C66-DAD7E891750E}"/>
              </a:ext>
            </a:extLst>
          </p:cNvPr>
          <p:cNvSpPr>
            <a:spLocks noGrp="1"/>
          </p:cNvSpPr>
          <p:nvPr>
            <p:ph type="body" sz="quarter" idx="15"/>
          </p:nvPr>
        </p:nvSpPr>
        <p:spPr>
          <a:xfrm>
            <a:off x="766439" y="3573016"/>
            <a:ext cx="10296525" cy="574675"/>
          </a:xfrm>
        </p:spPr>
        <p:txBody>
          <a:bodyPr/>
          <a:lstStyle/>
          <a:p>
            <a:r>
              <a:rPr lang="en-US" dirty="0"/>
              <a:t>Holy Spirit, unite us in our humanity.</a:t>
            </a:r>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1038864840"/>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765820" y="1700808"/>
            <a:ext cx="10297144" cy="1584176"/>
          </a:xfrm>
        </p:spPr>
        <p:txBody>
          <a:bodyPr>
            <a:noAutofit/>
          </a:bodyPr>
          <a:lstStyle/>
          <a:p>
            <a:r>
              <a:rPr lang="en-US" dirty="0"/>
              <a:t>As members of the body of Christ, we are called to keep our lives free from the love of money, and be content with what we have. </a:t>
            </a:r>
          </a:p>
          <a:p>
            <a:r>
              <a:rPr lang="en-US" dirty="0"/>
              <a:t>Let us break the cycle of greed and live in simplicity. </a:t>
            </a:r>
          </a:p>
          <a:p>
            <a:endParaRPr lang="en-US" dirty="0"/>
          </a:p>
          <a:p>
            <a:endParaRPr lang="en-US" dirty="0"/>
          </a:p>
        </p:txBody>
      </p:sp>
      <p:sp>
        <p:nvSpPr>
          <p:cNvPr id="5" name="Text Placeholder 4">
            <a:extLst>
              <a:ext uri="{FF2B5EF4-FFF2-40B4-BE49-F238E27FC236}">
                <a16:creationId xmlns:a16="http://schemas.microsoft.com/office/drawing/2014/main" id="{4F960AE2-C4D5-B54B-8C66-DAD7E891750E}"/>
              </a:ext>
            </a:extLst>
          </p:cNvPr>
          <p:cNvSpPr>
            <a:spLocks noGrp="1"/>
          </p:cNvSpPr>
          <p:nvPr>
            <p:ph type="body" sz="quarter" idx="15"/>
          </p:nvPr>
        </p:nvSpPr>
        <p:spPr>
          <a:xfrm>
            <a:off x="766439" y="3573016"/>
            <a:ext cx="10296525" cy="574675"/>
          </a:xfrm>
        </p:spPr>
        <p:txBody>
          <a:bodyPr/>
          <a:lstStyle/>
          <a:p>
            <a:r>
              <a:rPr lang="en-US" dirty="0"/>
              <a:t>Holy Spirit, unite us in our weakness.</a:t>
            </a:r>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3378096958"/>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42E476-8EDF-7644-B414-BDF18A491A11}"/>
              </a:ext>
            </a:extLst>
          </p:cNvPr>
          <p:cNvSpPr>
            <a:spLocks noGrp="1"/>
          </p:cNvSpPr>
          <p:nvPr>
            <p:ph type="body" sz="quarter" idx="12"/>
          </p:nvPr>
        </p:nvSpPr>
        <p:spPr>
          <a:xfrm>
            <a:off x="1629916" y="1700808"/>
            <a:ext cx="9649072" cy="864096"/>
          </a:xfrm>
        </p:spPr>
        <p:txBody>
          <a:bodyPr>
            <a:noAutofit/>
          </a:bodyPr>
          <a:lstStyle/>
          <a:p>
            <a:r>
              <a:rPr lang="en-GB" sz="2800" dirty="0"/>
              <a:t>Let us worship the Triune </a:t>
            </a:r>
            <a:r>
              <a:rPr lang="en-GB" sz="2800" dirty="0" err="1"/>
              <a:t>God.</a:t>
            </a:r>
            <a:r>
              <a:rPr lang="en-GB" sz="2800" dirty="0" err="1">
                <a:latin typeface="Times New Roman" panose="02020603050405020304" pitchFamily="18" charset="0"/>
                <a:cs typeface="Times New Roman" panose="02020603050405020304" pitchFamily="18" charset="0"/>
              </a:rPr>
              <a:t>God</a:t>
            </a:r>
            <a:r>
              <a:rPr lang="en-GB" sz="2800" dirty="0">
                <a:latin typeface="Times New Roman" panose="02020603050405020304" pitchFamily="18" charset="0"/>
                <a:cs typeface="Times New Roman" panose="02020603050405020304" pitchFamily="18" charset="0"/>
              </a:rPr>
              <a:t>, our Father, you crown your creation with justice and mercy.</a:t>
            </a:r>
          </a:p>
          <a:p>
            <a:endParaRPr lang="en-US" dirty="0"/>
          </a:p>
        </p:txBody>
      </p:sp>
      <p:sp>
        <p:nvSpPr>
          <p:cNvPr id="3" name="Text Placeholder 2">
            <a:extLst>
              <a:ext uri="{FF2B5EF4-FFF2-40B4-BE49-F238E27FC236}">
                <a16:creationId xmlns:a16="http://schemas.microsoft.com/office/drawing/2014/main" id="{3EFB6536-706B-8D4C-AA90-85833CCA5BBA}"/>
              </a:ext>
            </a:extLst>
          </p:cNvPr>
          <p:cNvSpPr>
            <a:spLocks noGrp="1"/>
          </p:cNvSpPr>
          <p:nvPr>
            <p:ph type="body" sz="quarter" idx="13"/>
          </p:nvPr>
        </p:nvSpPr>
        <p:spPr>
          <a:xfrm>
            <a:off x="1629270" y="2852936"/>
            <a:ext cx="8353574" cy="576263"/>
          </a:xfrm>
        </p:spPr>
        <p:txBody>
          <a:bodyPr/>
          <a:lstStyle/>
          <a:p>
            <a:r>
              <a:rPr lang="en-US" dirty="0"/>
              <a:t>We come to worship you.</a:t>
            </a:r>
          </a:p>
          <a:p>
            <a:endParaRPr lang="en-US" dirty="0"/>
          </a:p>
          <a:p>
            <a:endParaRPr lang="en-US" dirty="0"/>
          </a:p>
        </p:txBody>
      </p:sp>
      <p:sp>
        <p:nvSpPr>
          <p:cNvPr id="4" name="Text Placeholder 3">
            <a:extLst>
              <a:ext uri="{FF2B5EF4-FFF2-40B4-BE49-F238E27FC236}">
                <a16:creationId xmlns:a16="http://schemas.microsoft.com/office/drawing/2014/main" id="{BB7F8C75-CDE5-6744-92A7-4B3C696750F0}"/>
              </a:ext>
            </a:extLst>
          </p:cNvPr>
          <p:cNvSpPr>
            <a:spLocks noGrp="1"/>
          </p:cNvSpPr>
          <p:nvPr>
            <p:ph type="body" sz="quarter" idx="14"/>
          </p:nvPr>
        </p:nvSpPr>
        <p:spPr>
          <a:xfrm>
            <a:off x="1629271" y="3644255"/>
            <a:ext cx="7993533" cy="504825"/>
          </a:xfrm>
        </p:spPr>
        <p:txBody>
          <a:bodyPr/>
          <a:lstStyle/>
          <a:p>
            <a:r>
              <a:rPr lang="en-US" dirty="0"/>
              <a:t>Jesus Christ, your cross brings new life and justice,</a:t>
            </a:r>
          </a:p>
        </p:txBody>
      </p:sp>
      <p:sp>
        <p:nvSpPr>
          <p:cNvPr id="5" name="Text Placeholder 4">
            <a:extLst>
              <a:ext uri="{FF2B5EF4-FFF2-40B4-BE49-F238E27FC236}">
                <a16:creationId xmlns:a16="http://schemas.microsoft.com/office/drawing/2014/main" id="{6F85708F-D86F-774F-838D-DCEC0B519303}"/>
              </a:ext>
            </a:extLst>
          </p:cNvPr>
          <p:cNvSpPr>
            <a:spLocks noGrp="1"/>
          </p:cNvSpPr>
          <p:nvPr>
            <p:ph type="body" sz="quarter" idx="15"/>
          </p:nvPr>
        </p:nvSpPr>
        <p:spPr>
          <a:xfrm>
            <a:off x="1629271" y="4437112"/>
            <a:ext cx="8065541" cy="574675"/>
          </a:xfrm>
        </p:spPr>
        <p:txBody>
          <a:bodyPr/>
          <a:lstStyle/>
          <a:p>
            <a:r>
              <a:rPr lang="en-US" dirty="0"/>
              <a:t>We come to worship you.</a:t>
            </a:r>
          </a:p>
          <a:p>
            <a:endParaRPr lang="en-US" dirty="0"/>
          </a:p>
          <a:p>
            <a:endParaRPr lang="en-US" dirty="0"/>
          </a:p>
        </p:txBody>
      </p:sp>
      <p:sp useBgFill="1">
        <p:nvSpPr>
          <p:cNvPr id="6" name="TextBox 4">
            <a:extLst>
              <a:ext uri="{FF2B5EF4-FFF2-40B4-BE49-F238E27FC236}">
                <a16:creationId xmlns:a16="http://schemas.microsoft.com/office/drawing/2014/main" id="{101B4D9D-5BFB-6140-A5DD-D20214E29582}"/>
              </a:ext>
            </a:extLst>
          </p:cNvPr>
          <p:cNvSpPr txBox="1"/>
          <p:nvPr/>
        </p:nvSpPr>
        <p:spPr>
          <a:xfrm>
            <a:off x="1197868" y="332656"/>
            <a:ext cx="1728192" cy="369332"/>
          </a:xfrm>
          <a:prstGeom prst="rect">
            <a:avLst/>
          </a:prstGeom>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Euphemia" charset="0"/>
                <a:ea typeface="+mn-ea"/>
                <a:cs typeface="+mn-cs"/>
              </a:defRPr>
            </a:lvl1pPr>
            <a:lvl2pPr marL="457200" algn="l" rtl="0" eaLnBrk="0" fontAlgn="base" hangingPunct="0">
              <a:spcBef>
                <a:spcPct val="0"/>
              </a:spcBef>
              <a:spcAft>
                <a:spcPct val="0"/>
              </a:spcAft>
              <a:defRPr kern="1200">
                <a:solidFill>
                  <a:schemeClr val="tx1"/>
                </a:solidFill>
                <a:latin typeface="Euphemia" charset="0"/>
                <a:ea typeface="+mn-ea"/>
                <a:cs typeface="+mn-cs"/>
              </a:defRPr>
            </a:lvl2pPr>
            <a:lvl3pPr marL="914400" algn="l" rtl="0" eaLnBrk="0" fontAlgn="base" hangingPunct="0">
              <a:spcBef>
                <a:spcPct val="0"/>
              </a:spcBef>
              <a:spcAft>
                <a:spcPct val="0"/>
              </a:spcAft>
              <a:defRPr kern="1200">
                <a:solidFill>
                  <a:schemeClr val="tx1"/>
                </a:solidFill>
                <a:latin typeface="Euphemia" charset="0"/>
                <a:ea typeface="+mn-ea"/>
                <a:cs typeface="+mn-cs"/>
              </a:defRPr>
            </a:lvl3pPr>
            <a:lvl4pPr marL="1371600" algn="l" rtl="0" eaLnBrk="0" fontAlgn="base" hangingPunct="0">
              <a:spcBef>
                <a:spcPct val="0"/>
              </a:spcBef>
              <a:spcAft>
                <a:spcPct val="0"/>
              </a:spcAft>
              <a:defRPr kern="1200">
                <a:solidFill>
                  <a:schemeClr val="tx1"/>
                </a:solidFill>
                <a:latin typeface="Euphemia" charset="0"/>
                <a:ea typeface="+mn-ea"/>
                <a:cs typeface="+mn-cs"/>
              </a:defRPr>
            </a:lvl4pPr>
            <a:lvl5pPr marL="1828800" algn="l" rtl="0" eaLnBrk="0" fontAlgn="base" hangingPunct="0">
              <a:spcBef>
                <a:spcPct val="0"/>
              </a:spcBef>
              <a:spcAft>
                <a:spcPct val="0"/>
              </a:spcAft>
              <a:defRPr kern="1200">
                <a:solidFill>
                  <a:schemeClr val="tx1"/>
                </a:solidFill>
                <a:latin typeface="Euphemia" charset="0"/>
                <a:ea typeface="+mn-ea"/>
                <a:cs typeface="+mn-cs"/>
              </a:defRPr>
            </a:lvl5pPr>
            <a:lvl6pPr marL="2286000" algn="l" defTabSz="914400" rtl="0" eaLnBrk="1" latinLnBrk="0" hangingPunct="1">
              <a:defRPr kern="1200">
                <a:solidFill>
                  <a:schemeClr val="tx1"/>
                </a:solidFill>
                <a:latin typeface="Euphemia" charset="0"/>
                <a:ea typeface="+mn-ea"/>
                <a:cs typeface="+mn-cs"/>
              </a:defRPr>
            </a:lvl6pPr>
            <a:lvl7pPr marL="2743200" algn="l" defTabSz="914400" rtl="0" eaLnBrk="1" latinLnBrk="0" hangingPunct="1">
              <a:defRPr kern="1200">
                <a:solidFill>
                  <a:schemeClr val="tx1"/>
                </a:solidFill>
                <a:latin typeface="Euphemia" charset="0"/>
                <a:ea typeface="+mn-ea"/>
                <a:cs typeface="+mn-cs"/>
              </a:defRPr>
            </a:lvl7pPr>
            <a:lvl8pPr marL="3200400" algn="l" defTabSz="914400" rtl="0" eaLnBrk="1" latinLnBrk="0" hangingPunct="1">
              <a:defRPr kern="1200">
                <a:solidFill>
                  <a:schemeClr val="tx1"/>
                </a:solidFill>
                <a:latin typeface="Euphemia" charset="0"/>
                <a:ea typeface="+mn-ea"/>
                <a:cs typeface="+mn-cs"/>
              </a:defRPr>
            </a:lvl8pPr>
            <a:lvl9pPr marL="3657600" algn="l" defTabSz="914400" rtl="0" eaLnBrk="1" latinLnBrk="0" hangingPunct="1">
              <a:defRPr kern="1200">
                <a:solidFill>
                  <a:schemeClr val="tx1"/>
                </a:solidFill>
                <a:latin typeface="Euphemia" charset="0"/>
                <a:ea typeface="+mn-ea"/>
                <a:cs typeface="+mn-cs"/>
              </a:defRPr>
            </a:lvl9pPr>
          </a:lstStyle>
          <a:p>
            <a:r>
              <a:rPr lang="en-US" b="1" u="sng" dirty="0">
                <a:solidFill>
                  <a:schemeClr val="bg1"/>
                </a:solidFill>
                <a:latin typeface="Consolas" panose="020B0609020204030204" pitchFamily="49" charset="0"/>
                <a:cs typeface="Consolas" panose="020B0609020204030204" pitchFamily="49" charset="0"/>
              </a:rPr>
              <a:t>Gathering</a:t>
            </a:r>
          </a:p>
        </p:txBody>
      </p:sp>
    </p:spTree>
    <p:extLst>
      <p:ext uri="{BB962C8B-B14F-4D97-AF65-F5344CB8AC3E}">
        <p14:creationId xmlns:p14="http://schemas.microsoft.com/office/powerpoint/2010/main" val="161508655"/>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765820" y="1700808"/>
            <a:ext cx="10297144" cy="1584176"/>
          </a:xfrm>
        </p:spPr>
        <p:txBody>
          <a:bodyPr>
            <a:noAutofit/>
          </a:bodyPr>
          <a:lstStyle/>
          <a:p>
            <a:r>
              <a:rPr lang="en-US" dirty="0"/>
              <a:t>As members of the body of Christ, we are called to bring good news to the poor. </a:t>
            </a:r>
          </a:p>
          <a:p>
            <a:r>
              <a:rPr lang="en-US" dirty="0"/>
              <a:t>Let us condemn exploitation and the systems that perpetuate it.</a:t>
            </a:r>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4F960AE2-C4D5-B54B-8C66-DAD7E891750E}"/>
              </a:ext>
            </a:extLst>
          </p:cNvPr>
          <p:cNvSpPr>
            <a:spLocks noGrp="1"/>
          </p:cNvSpPr>
          <p:nvPr>
            <p:ph type="body" sz="quarter" idx="15"/>
          </p:nvPr>
        </p:nvSpPr>
        <p:spPr>
          <a:xfrm>
            <a:off x="766439" y="3573016"/>
            <a:ext cx="10296525" cy="574675"/>
          </a:xfrm>
        </p:spPr>
        <p:txBody>
          <a:bodyPr/>
          <a:lstStyle/>
          <a:p>
            <a:r>
              <a:rPr lang="en-US" dirty="0"/>
              <a:t>Holy Spirit, unite us in anger towards injustice.</a:t>
            </a:r>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196513540"/>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765820" y="1700808"/>
            <a:ext cx="10297144" cy="1584176"/>
          </a:xfrm>
        </p:spPr>
        <p:txBody>
          <a:bodyPr>
            <a:noAutofit/>
          </a:bodyPr>
          <a:lstStyle/>
          <a:p>
            <a:r>
              <a:rPr lang="en-US" dirty="0"/>
              <a:t>As members of the body of Christ, we are called to care for the whole of creation.</a:t>
            </a:r>
          </a:p>
          <a:p>
            <a:r>
              <a:rPr lang="en-US" dirty="0"/>
              <a:t>Let us protect the life and beauty of all that God has made.</a:t>
            </a:r>
          </a:p>
          <a:p>
            <a:endParaRPr lang="en-US" dirty="0"/>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4F960AE2-C4D5-B54B-8C66-DAD7E891750E}"/>
              </a:ext>
            </a:extLst>
          </p:cNvPr>
          <p:cNvSpPr>
            <a:spLocks noGrp="1"/>
          </p:cNvSpPr>
          <p:nvPr>
            <p:ph type="body" sz="quarter" idx="15"/>
          </p:nvPr>
        </p:nvSpPr>
        <p:spPr>
          <a:xfrm>
            <a:off x="766439" y="3573016"/>
            <a:ext cx="10296525" cy="574675"/>
          </a:xfrm>
        </p:spPr>
        <p:txBody>
          <a:bodyPr/>
          <a:lstStyle/>
          <a:p>
            <a:r>
              <a:rPr lang="en-US" dirty="0"/>
              <a:t>Holy Spirit, heal us and restore us.</a:t>
            </a:r>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4076195833"/>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765820" y="1700808"/>
            <a:ext cx="10297144" cy="1584176"/>
          </a:xfrm>
        </p:spPr>
        <p:txBody>
          <a:bodyPr>
            <a:noAutofit/>
          </a:bodyPr>
          <a:lstStyle/>
          <a:p>
            <a:r>
              <a:rPr lang="en-US" dirty="0"/>
              <a:t>As members of the body of Christ, we are called to treat all with dignity.</a:t>
            </a:r>
          </a:p>
          <a:p>
            <a:r>
              <a:rPr lang="en-US" dirty="0"/>
              <a:t>Let us </a:t>
            </a:r>
            <a:r>
              <a:rPr lang="en-US" dirty="0" err="1"/>
              <a:t>recognise</a:t>
            </a:r>
            <a:r>
              <a:rPr lang="en-US" dirty="0"/>
              <a:t> discrimination, oppression and abuse.</a:t>
            </a:r>
          </a:p>
          <a:p>
            <a:endParaRPr lang="en-US" dirty="0"/>
          </a:p>
          <a:p>
            <a:endParaRPr lang="en-US" dirty="0"/>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4F960AE2-C4D5-B54B-8C66-DAD7E891750E}"/>
              </a:ext>
            </a:extLst>
          </p:cNvPr>
          <p:cNvSpPr>
            <a:spLocks noGrp="1"/>
          </p:cNvSpPr>
          <p:nvPr>
            <p:ph type="body" sz="quarter" idx="15"/>
          </p:nvPr>
        </p:nvSpPr>
        <p:spPr>
          <a:xfrm>
            <a:off x="766439" y="3573016"/>
            <a:ext cx="10296525" cy="574675"/>
          </a:xfrm>
        </p:spPr>
        <p:txBody>
          <a:bodyPr/>
          <a:lstStyle/>
          <a:p>
            <a:r>
              <a:rPr lang="en-US" dirty="0"/>
              <a:t>Holy Spirit, open our ears to the cries for 	justice.</a:t>
            </a:r>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3929959338"/>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765820" y="1700808"/>
            <a:ext cx="10297144" cy="1584176"/>
          </a:xfrm>
        </p:spPr>
        <p:txBody>
          <a:bodyPr>
            <a:noAutofit/>
          </a:bodyPr>
          <a:lstStyle/>
          <a:p>
            <a:r>
              <a:rPr lang="en-US" dirty="0"/>
              <a:t>As members of the body of Christ, we are called to bring hope to others.</a:t>
            </a:r>
          </a:p>
          <a:p>
            <a:r>
              <a:rPr lang="en-US" dirty="0"/>
              <a:t>Let us be salt and light.</a:t>
            </a:r>
          </a:p>
          <a:p>
            <a:endParaRPr lang="en-US" dirty="0"/>
          </a:p>
          <a:p>
            <a:endParaRPr lang="en-US" dirty="0"/>
          </a:p>
          <a:p>
            <a:endParaRPr lang="en-US" dirty="0"/>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4F960AE2-C4D5-B54B-8C66-DAD7E891750E}"/>
              </a:ext>
            </a:extLst>
          </p:cNvPr>
          <p:cNvSpPr>
            <a:spLocks noGrp="1"/>
          </p:cNvSpPr>
          <p:nvPr>
            <p:ph type="body" sz="quarter" idx="15"/>
          </p:nvPr>
        </p:nvSpPr>
        <p:spPr>
          <a:xfrm>
            <a:off x="766439" y="3573016"/>
            <a:ext cx="10296525" cy="574675"/>
          </a:xfrm>
        </p:spPr>
        <p:txBody>
          <a:bodyPr/>
          <a:lstStyle/>
          <a:p>
            <a:r>
              <a:rPr lang="en-US" dirty="0"/>
              <a:t>Holy Spirit, unite us in hope for justice.</a:t>
            </a:r>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3532155872"/>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5DFF53-BAA5-2F44-9238-901618450135}"/>
              </a:ext>
            </a:extLst>
          </p:cNvPr>
          <p:cNvSpPr>
            <a:spLocks noGrp="1"/>
          </p:cNvSpPr>
          <p:nvPr>
            <p:ph type="body" sz="quarter" idx="10"/>
          </p:nvPr>
        </p:nvSpPr>
        <p:spPr/>
        <p:txBody>
          <a:bodyPr/>
          <a:lstStyle/>
          <a:p>
            <a:r>
              <a:rPr lang="en-US" dirty="0"/>
              <a:t>Offering</a:t>
            </a:r>
          </a:p>
          <a:p>
            <a:endParaRPr lang="en-US" dirty="0"/>
          </a:p>
          <a:p>
            <a:endParaRPr lang="en-US" dirty="0"/>
          </a:p>
        </p:txBody>
      </p:sp>
      <p:sp useBgFill="1">
        <p:nvSpPr>
          <p:cNvPr id="5" name="TextBox 4">
            <a:extLst>
              <a:ext uri="{FF2B5EF4-FFF2-40B4-BE49-F238E27FC236}">
                <a16:creationId xmlns:a16="http://schemas.microsoft.com/office/drawing/2014/main" id="{1D52703B-1C3A-0D44-B20D-9CF609EDCE51}"/>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2980430954"/>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765820" y="1700808"/>
            <a:ext cx="10297144" cy="1584176"/>
          </a:xfrm>
        </p:spPr>
        <p:txBody>
          <a:bodyPr>
            <a:noAutofit/>
          </a:bodyPr>
          <a:lstStyle/>
          <a:p>
            <a:r>
              <a:rPr lang="en-US" dirty="0"/>
              <a:t>What does the Lord require of you but to do justice, and to love kindness, and to walk humbly with your God? (Micah 6:8) </a:t>
            </a:r>
          </a:p>
          <a:p>
            <a:r>
              <a:rPr lang="en-US" dirty="0"/>
              <a:t>We commit ourselves to acts of justice.</a:t>
            </a:r>
          </a:p>
          <a:p>
            <a:endParaRPr lang="en-US" dirty="0"/>
          </a:p>
          <a:p>
            <a:endParaRPr lang="en-US" dirty="0"/>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3321409009"/>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765820" y="1700808"/>
            <a:ext cx="10297144" cy="2376264"/>
          </a:xfrm>
        </p:spPr>
        <p:txBody>
          <a:bodyPr>
            <a:noAutofit/>
          </a:bodyPr>
          <a:lstStyle/>
          <a:p>
            <a:r>
              <a:rPr lang="en-US" dirty="0"/>
              <a:t>Gracious God,</a:t>
            </a:r>
          </a:p>
          <a:p>
            <a:r>
              <a:rPr lang="en-US" dirty="0"/>
              <a:t>you have shown us your compassion and care for all creation. Your love inspires us to offer these commitments to act justly by loving others wholeheartedly regardless of their cultural, ethnic, and religious backgrounds. </a:t>
            </a:r>
            <a:br>
              <a:rPr lang="en-US" dirty="0"/>
            </a:br>
            <a:endParaRPr lang="en-US" dirty="0"/>
          </a:p>
          <a:p>
            <a:endParaRPr lang="en-US" dirty="0"/>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2891274637"/>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765820" y="1700808"/>
            <a:ext cx="10297144" cy="2088232"/>
          </a:xfrm>
        </p:spPr>
        <p:txBody>
          <a:bodyPr>
            <a:noAutofit/>
          </a:bodyPr>
          <a:lstStyle/>
          <a:p>
            <a:r>
              <a:rPr lang="en-US" dirty="0"/>
              <a:t>Accept now our offerings and transform them into action for the unity of your church. We ask this through your Son Jesus Christ, in the power of the Holy Spirit, who live with you as one God forever and ever.</a:t>
            </a:r>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
        <p:nvSpPr>
          <p:cNvPr id="4" name="Text Placeholder 4">
            <a:extLst>
              <a:ext uri="{FF2B5EF4-FFF2-40B4-BE49-F238E27FC236}">
                <a16:creationId xmlns:a16="http://schemas.microsoft.com/office/drawing/2014/main" id="{D82ECCF5-6A88-8D4C-90CD-4E4B452154B5}"/>
              </a:ext>
            </a:extLst>
          </p:cNvPr>
          <p:cNvSpPr txBox="1">
            <a:spLocks/>
          </p:cNvSpPr>
          <p:nvPr/>
        </p:nvSpPr>
        <p:spPr>
          <a:xfrm>
            <a:off x="766439" y="3573016"/>
            <a:ext cx="10296525" cy="574675"/>
          </a:xfrm>
          <a:prstGeom prst="rect">
            <a:avLst/>
          </a:prstGeom>
        </p:spPr>
        <p:txBody>
          <a:bodyPr vert="horz" lIns="91440" tIns="45720" rIns="91440" bIns="45720" rtlCol="0">
            <a:normAutofit/>
          </a:bodyPr>
          <a:lstStyle>
            <a:lvl1pPr marL="0" indent="0" algn="l" defTabSz="914126" rtl="0" eaLnBrk="1" latinLnBrk="0" hangingPunct="1">
              <a:lnSpc>
                <a:spcPct val="90000"/>
              </a:lnSpc>
              <a:spcBef>
                <a:spcPts val="1000"/>
              </a:spcBef>
              <a:buFont typeface="Arial"/>
              <a:buNone/>
              <a:defRPr sz="2800" b="1"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dirty="0"/>
              <a:t>Amen.</a:t>
            </a:r>
          </a:p>
          <a:p>
            <a:pPr fontAlgn="auto">
              <a:spcAft>
                <a:spcPts val="0"/>
              </a:spcAft>
            </a:pPr>
            <a:endParaRPr lang="en-US" dirty="0"/>
          </a:p>
          <a:p>
            <a:pPr fontAlgn="auto">
              <a:spcAft>
                <a:spcPts val="0"/>
              </a:spcAft>
            </a:pPr>
            <a:endParaRPr lang="en-US" dirty="0"/>
          </a:p>
          <a:p>
            <a:pPr fontAlgn="auto">
              <a:spcAft>
                <a:spcPts val="0"/>
              </a:spcAft>
            </a:pPr>
            <a:endParaRPr lang="en-US" dirty="0"/>
          </a:p>
        </p:txBody>
      </p:sp>
    </p:spTree>
    <p:extLst>
      <p:ext uri="{BB962C8B-B14F-4D97-AF65-F5344CB8AC3E}">
        <p14:creationId xmlns:p14="http://schemas.microsoft.com/office/powerpoint/2010/main" val="3019784779"/>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5DFF53-BAA5-2F44-9238-901618450135}"/>
              </a:ext>
            </a:extLst>
          </p:cNvPr>
          <p:cNvSpPr>
            <a:spLocks noGrp="1"/>
          </p:cNvSpPr>
          <p:nvPr>
            <p:ph type="body" sz="quarter" idx="10"/>
          </p:nvPr>
        </p:nvSpPr>
        <p:spPr/>
        <p:txBody>
          <a:bodyPr/>
          <a:lstStyle/>
          <a:p>
            <a:r>
              <a:rPr lang="en-US" dirty="0"/>
              <a:t>The Nicene Creed</a:t>
            </a:r>
          </a:p>
          <a:p>
            <a:endParaRPr lang="en-US" dirty="0"/>
          </a:p>
          <a:p>
            <a:endParaRPr lang="en-US" dirty="0"/>
          </a:p>
          <a:p>
            <a:endParaRPr lang="en-US" dirty="0"/>
          </a:p>
        </p:txBody>
      </p:sp>
      <p:sp useBgFill="1">
        <p:nvSpPr>
          <p:cNvPr id="5" name="TextBox 4">
            <a:extLst>
              <a:ext uri="{FF2B5EF4-FFF2-40B4-BE49-F238E27FC236}">
                <a16:creationId xmlns:a16="http://schemas.microsoft.com/office/drawing/2014/main" id="{1D52703B-1C3A-0D44-B20D-9CF609EDCE51}"/>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1556060897"/>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1197868" y="1700808"/>
            <a:ext cx="10297144" cy="2376264"/>
          </a:xfrm>
        </p:spPr>
        <p:txBody>
          <a:bodyPr>
            <a:noAutofit/>
          </a:bodyPr>
          <a:lstStyle/>
          <a:p>
            <a:r>
              <a:rPr lang="en-US" dirty="0"/>
              <a:t>We believe in one God, </a:t>
            </a:r>
          </a:p>
          <a:p>
            <a:r>
              <a:rPr lang="en-US" dirty="0"/>
              <a:t>the Father, the Almighty, </a:t>
            </a:r>
          </a:p>
          <a:p>
            <a:r>
              <a:rPr lang="en-US" dirty="0"/>
              <a:t>maker of heaven and earth, </a:t>
            </a:r>
          </a:p>
          <a:p>
            <a:r>
              <a:rPr lang="en-US" dirty="0"/>
              <a:t>of all that is, seen and unseen. </a:t>
            </a:r>
          </a:p>
          <a:p>
            <a:endParaRPr lang="en-US" dirty="0"/>
          </a:p>
          <a:p>
            <a:br>
              <a:rPr lang="en-US" dirty="0"/>
            </a:br>
            <a:endParaRPr lang="en-US" dirty="0"/>
          </a:p>
          <a:p>
            <a:endParaRPr lang="en-US" dirty="0"/>
          </a:p>
          <a:p>
            <a:br>
              <a:rPr lang="en-US" dirty="0"/>
            </a:br>
            <a:endParaRPr lang="en-US" dirty="0"/>
          </a:p>
          <a:p>
            <a:endParaRPr lang="en-US" dirty="0"/>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189831418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9252B-C90F-B442-8687-0B7B5654346B}"/>
              </a:ext>
            </a:extLst>
          </p:cNvPr>
          <p:cNvSpPr>
            <a:spLocks noGrp="1"/>
          </p:cNvSpPr>
          <p:nvPr>
            <p:ph type="body" sz="quarter" idx="12"/>
          </p:nvPr>
        </p:nvSpPr>
        <p:spPr>
          <a:xfrm>
            <a:off x="1629916" y="2348880"/>
            <a:ext cx="5688632" cy="576064"/>
          </a:xfrm>
        </p:spPr>
        <p:txBody>
          <a:bodyPr/>
          <a:lstStyle/>
          <a:p>
            <a:r>
              <a:rPr lang="en-US" b="1" dirty="0"/>
              <a:t>we come to worship you.</a:t>
            </a:r>
          </a:p>
          <a:p>
            <a:endParaRPr lang="en-US" dirty="0"/>
          </a:p>
          <a:p>
            <a:endParaRPr lang="en-US" dirty="0"/>
          </a:p>
        </p:txBody>
      </p:sp>
      <p:sp>
        <p:nvSpPr>
          <p:cNvPr id="3" name="Text Placeholder 2">
            <a:extLst>
              <a:ext uri="{FF2B5EF4-FFF2-40B4-BE49-F238E27FC236}">
                <a16:creationId xmlns:a16="http://schemas.microsoft.com/office/drawing/2014/main" id="{50BD8D8B-7A6E-B543-B2B8-425F6B1F0CD6}"/>
              </a:ext>
            </a:extLst>
          </p:cNvPr>
          <p:cNvSpPr>
            <a:spLocks noGrp="1"/>
          </p:cNvSpPr>
          <p:nvPr>
            <p:ph type="body" sz="quarter" idx="13"/>
          </p:nvPr>
        </p:nvSpPr>
        <p:spPr>
          <a:xfrm>
            <a:off x="1629916" y="3320504"/>
            <a:ext cx="9145016" cy="828576"/>
          </a:xfrm>
        </p:spPr>
        <p:txBody>
          <a:bodyPr>
            <a:noAutofit/>
          </a:bodyPr>
          <a:lstStyle/>
          <a:p>
            <a:r>
              <a:rPr lang="en-GB" b="0" dirty="0"/>
              <a:t>May the grace of the Lord Jesus Christ, and the love of God, and the communion of the Holy Spirit be with you all.</a:t>
            </a:r>
          </a:p>
          <a:p>
            <a:endParaRPr lang="en-US" dirty="0"/>
          </a:p>
        </p:txBody>
      </p:sp>
      <p:sp>
        <p:nvSpPr>
          <p:cNvPr id="4" name="Text Placeholder 3">
            <a:extLst>
              <a:ext uri="{FF2B5EF4-FFF2-40B4-BE49-F238E27FC236}">
                <a16:creationId xmlns:a16="http://schemas.microsoft.com/office/drawing/2014/main" id="{F300431C-D2B5-B646-B7AC-C1164AC49E44}"/>
              </a:ext>
            </a:extLst>
          </p:cNvPr>
          <p:cNvSpPr>
            <a:spLocks noGrp="1"/>
          </p:cNvSpPr>
          <p:nvPr>
            <p:ph type="body" sz="quarter" idx="14"/>
          </p:nvPr>
        </p:nvSpPr>
        <p:spPr>
          <a:xfrm>
            <a:off x="1629270" y="4431448"/>
            <a:ext cx="8353574" cy="504825"/>
          </a:xfrm>
        </p:spPr>
        <p:txBody>
          <a:bodyPr/>
          <a:lstStyle/>
          <a:p>
            <a:r>
              <a:rPr lang="en-US" b="1" dirty="0"/>
              <a:t>And also with you.</a:t>
            </a:r>
          </a:p>
          <a:p>
            <a:endParaRPr lang="en-US" b="1" dirty="0"/>
          </a:p>
          <a:p>
            <a:endParaRPr lang="en-US" dirty="0"/>
          </a:p>
        </p:txBody>
      </p:sp>
      <p:sp useBgFill="1">
        <p:nvSpPr>
          <p:cNvPr id="6" name="TextBox 4">
            <a:extLst>
              <a:ext uri="{FF2B5EF4-FFF2-40B4-BE49-F238E27FC236}">
                <a16:creationId xmlns:a16="http://schemas.microsoft.com/office/drawing/2014/main" id="{BCB189D4-210D-6C4D-91FA-2FFC89B18EAB}"/>
              </a:ext>
            </a:extLst>
          </p:cNvPr>
          <p:cNvSpPr txBox="1"/>
          <p:nvPr/>
        </p:nvSpPr>
        <p:spPr>
          <a:xfrm>
            <a:off x="1197868" y="332656"/>
            <a:ext cx="1728192" cy="369332"/>
          </a:xfrm>
          <a:prstGeom prst="rect">
            <a:avLst/>
          </a:prstGeom>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Euphemia" charset="0"/>
                <a:ea typeface="+mn-ea"/>
                <a:cs typeface="+mn-cs"/>
              </a:defRPr>
            </a:lvl1pPr>
            <a:lvl2pPr marL="457200" algn="l" rtl="0" eaLnBrk="0" fontAlgn="base" hangingPunct="0">
              <a:spcBef>
                <a:spcPct val="0"/>
              </a:spcBef>
              <a:spcAft>
                <a:spcPct val="0"/>
              </a:spcAft>
              <a:defRPr kern="1200">
                <a:solidFill>
                  <a:schemeClr val="tx1"/>
                </a:solidFill>
                <a:latin typeface="Euphemia" charset="0"/>
                <a:ea typeface="+mn-ea"/>
                <a:cs typeface="+mn-cs"/>
              </a:defRPr>
            </a:lvl2pPr>
            <a:lvl3pPr marL="914400" algn="l" rtl="0" eaLnBrk="0" fontAlgn="base" hangingPunct="0">
              <a:spcBef>
                <a:spcPct val="0"/>
              </a:spcBef>
              <a:spcAft>
                <a:spcPct val="0"/>
              </a:spcAft>
              <a:defRPr kern="1200">
                <a:solidFill>
                  <a:schemeClr val="tx1"/>
                </a:solidFill>
                <a:latin typeface="Euphemia" charset="0"/>
                <a:ea typeface="+mn-ea"/>
                <a:cs typeface="+mn-cs"/>
              </a:defRPr>
            </a:lvl3pPr>
            <a:lvl4pPr marL="1371600" algn="l" rtl="0" eaLnBrk="0" fontAlgn="base" hangingPunct="0">
              <a:spcBef>
                <a:spcPct val="0"/>
              </a:spcBef>
              <a:spcAft>
                <a:spcPct val="0"/>
              </a:spcAft>
              <a:defRPr kern="1200">
                <a:solidFill>
                  <a:schemeClr val="tx1"/>
                </a:solidFill>
                <a:latin typeface="Euphemia" charset="0"/>
                <a:ea typeface="+mn-ea"/>
                <a:cs typeface="+mn-cs"/>
              </a:defRPr>
            </a:lvl4pPr>
            <a:lvl5pPr marL="1828800" algn="l" rtl="0" eaLnBrk="0" fontAlgn="base" hangingPunct="0">
              <a:spcBef>
                <a:spcPct val="0"/>
              </a:spcBef>
              <a:spcAft>
                <a:spcPct val="0"/>
              </a:spcAft>
              <a:defRPr kern="1200">
                <a:solidFill>
                  <a:schemeClr val="tx1"/>
                </a:solidFill>
                <a:latin typeface="Euphemia" charset="0"/>
                <a:ea typeface="+mn-ea"/>
                <a:cs typeface="+mn-cs"/>
              </a:defRPr>
            </a:lvl5pPr>
            <a:lvl6pPr marL="2286000" algn="l" defTabSz="914400" rtl="0" eaLnBrk="1" latinLnBrk="0" hangingPunct="1">
              <a:defRPr kern="1200">
                <a:solidFill>
                  <a:schemeClr val="tx1"/>
                </a:solidFill>
                <a:latin typeface="Euphemia" charset="0"/>
                <a:ea typeface="+mn-ea"/>
                <a:cs typeface="+mn-cs"/>
              </a:defRPr>
            </a:lvl6pPr>
            <a:lvl7pPr marL="2743200" algn="l" defTabSz="914400" rtl="0" eaLnBrk="1" latinLnBrk="0" hangingPunct="1">
              <a:defRPr kern="1200">
                <a:solidFill>
                  <a:schemeClr val="tx1"/>
                </a:solidFill>
                <a:latin typeface="Euphemia" charset="0"/>
                <a:ea typeface="+mn-ea"/>
                <a:cs typeface="+mn-cs"/>
              </a:defRPr>
            </a:lvl7pPr>
            <a:lvl8pPr marL="3200400" algn="l" defTabSz="914400" rtl="0" eaLnBrk="1" latinLnBrk="0" hangingPunct="1">
              <a:defRPr kern="1200">
                <a:solidFill>
                  <a:schemeClr val="tx1"/>
                </a:solidFill>
                <a:latin typeface="Euphemia" charset="0"/>
                <a:ea typeface="+mn-ea"/>
                <a:cs typeface="+mn-cs"/>
              </a:defRPr>
            </a:lvl8pPr>
            <a:lvl9pPr marL="3657600" algn="l" defTabSz="914400" rtl="0" eaLnBrk="1" latinLnBrk="0" hangingPunct="1">
              <a:defRPr kern="1200">
                <a:solidFill>
                  <a:schemeClr val="tx1"/>
                </a:solidFill>
                <a:latin typeface="Euphemia" charset="0"/>
                <a:ea typeface="+mn-ea"/>
                <a:cs typeface="+mn-cs"/>
              </a:defRPr>
            </a:lvl9pPr>
          </a:lstStyle>
          <a:p>
            <a:r>
              <a:rPr lang="en-US" b="1" u="sng" dirty="0">
                <a:solidFill>
                  <a:schemeClr val="bg1"/>
                </a:solidFill>
                <a:latin typeface="Consolas" panose="020B0609020204030204" pitchFamily="49" charset="0"/>
                <a:cs typeface="Consolas" panose="020B0609020204030204" pitchFamily="49" charset="0"/>
              </a:rPr>
              <a:t>Gathering</a:t>
            </a:r>
          </a:p>
        </p:txBody>
      </p:sp>
      <p:sp>
        <p:nvSpPr>
          <p:cNvPr id="7" name="Text Placeholder 1">
            <a:extLst>
              <a:ext uri="{FF2B5EF4-FFF2-40B4-BE49-F238E27FC236}">
                <a16:creationId xmlns:a16="http://schemas.microsoft.com/office/drawing/2014/main" id="{7FD5BB4C-6A22-684D-9183-0403E0F3FCC0}"/>
              </a:ext>
            </a:extLst>
          </p:cNvPr>
          <p:cNvSpPr txBox="1">
            <a:spLocks/>
          </p:cNvSpPr>
          <p:nvPr/>
        </p:nvSpPr>
        <p:spPr>
          <a:xfrm>
            <a:off x="1629916" y="1700808"/>
            <a:ext cx="7488832" cy="576064"/>
          </a:xfrm>
          <a:prstGeom prst="rect">
            <a:avLst/>
          </a:prstGeom>
        </p:spPr>
        <p:txBody>
          <a:bodyPr vert="horz" lIns="91440" tIns="45720" rIns="91440" bIns="45720" rtlCol="0">
            <a:noAutofit/>
          </a:bodyPr>
          <a:lstStyle>
            <a:lvl1pPr marL="0" indent="0" algn="l" defTabSz="914126" rtl="0" eaLnBrk="1" latinLnBrk="0" hangingPunct="1">
              <a:lnSpc>
                <a:spcPct val="90000"/>
              </a:lnSpc>
              <a:spcBef>
                <a:spcPts val="1000"/>
              </a:spcBef>
              <a:buFont typeface="Arial"/>
              <a:buNone/>
              <a:defRPr sz="2800" b="0"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GB" dirty="0"/>
              <a:t>Holy Spirit, you inspire our hearts to act justly, </a:t>
            </a:r>
            <a:endParaRPr lang="en-US" dirty="0"/>
          </a:p>
        </p:txBody>
      </p:sp>
    </p:spTree>
    <p:extLst>
      <p:ext uri="{BB962C8B-B14F-4D97-AF65-F5344CB8AC3E}">
        <p14:creationId xmlns:p14="http://schemas.microsoft.com/office/powerpoint/2010/main" val="2434556738"/>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1197868" y="1700808"/>
            <a:ext cx="10297144" cy="4320480"/>
          </a:xfrm>
        </p:spPr>
        <p:txBody>
          <a:bodyPr>
            <a:noAutofit/>
          </a:bodyPr>
          <a:lstStyle/>
          <a:p>
            <a:r>
              <a:rPr lang="en-US" dirty="0"/>
              <a:t>We believe in one Lord, Jesus Christ, </a:t>
            </a:r>
          </a:p>
          <a:p>
            <a:r>
              <a:rPr lang="en-US" dirty="0"/>
              <a:t>the only Son of God, </a:t>
            </a:r>
          </a:p>
          <a:p>
            <a:r>
              <a:rPr lang="en-US" dirty="0"/>
              <a:t>eternally begotten of the Father, </a:t>
            </a:r>
          </a:p>
          <a:p>
            <a:r>
              <a:rPr lang="en-US" dirty="0"/>
              <a:t>God from God, Light from Light, </a:t>
            </a:r>
          </a:p>
          <a:p>
            <a:r>
              <a:rPr lang="en-US" dirty="0"/>
              <a:t>true God from true God, </a:t>
            </a:r>
          </a:p>
          <a:p>
            <a:r>
              <a:rPr lang="en-US" dirty="0"/>
              <a:t>begotten, not made, </a:t>
            </a:r>
          </a:p>
          <a:p>
            <a:r>
              <a:rPr lang="en-US" dirty="0"/>
              <a:t>of one Being with the Father;   </a:t>
            </a:r>
          </a:p>
          <a:p>
            <a:r>
              <a:rPr lang="en-US" dirty="0"/>
              <a:t>through him all things were made.</a:t>
            </a:r>
          </a:p>
          <a:p>
            <a:br>
              <a:rPr lang="en-US" dirty="0"/>
            </a:br>
            <a:endParaRPr lang="en-US" dirty="0"/>
          </a:p>
          <a:p>
            <a:endParaRPr lang="en-US" dirty="0"/>
          </a:p>
          <a:p>
            <a:br>
              <a:rPr lang="en-US" dirty="0"/>
            </a:br>
            <a:endParaRPr lang="en-US" dirty="0"/>
          </a:p>
          <a:p>
            <a:endParaRPr lang="en-US" dirty="0"/>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4243418397"/>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1197868" y="1700808"/>
            <a:ext cx="10297144" cy="4320480"/>
          </a:xfrm>
        </p:spPr>
        <p:txBody>
          <a:bodyPr>
            <a:noAutofit/>
          </a:bodyPr>
          <a:lstStyle/>
          <a:p>
            <a:r>
              <a:rPr lang="en-US" dirty="0"/>
              <a:t>For us and for our salvation </a:t>
            </a:r>
          </a:p>
          <a:p>
            <a:r>
              <a:rPr lang="en-US" dirty="0"/>
              <a:t>he came down from heaven, </a:t>
            </a:r>
          </a:p>
          <a:p>
            <a:r>
              <a:rPr lang="en-US" dirty="0"/>
              <a:t>was incarnate of the Holy Spirit and the Virgin Mary </a:t>
            </a:r>
          </a:p>
          <a:p>
            <a:r>
              <a:rPr lang="en-US" dirty="0"/>
              <a:t>and became truly human. </a:t>
            </a:r>
          </a:p>
          <a:p>
            <a:r>
              <a:rPr lang="en-US" dirty="0"/>
              <a:t>For our sake he was crucified under Pontius 	Pilate; </a:t>
            </a:r>
          </a:p>
          <a:p>
            <a:r>
              <a:rPr lang="en-US" dirty="0"/>
              <a:t>he suffered death and was buried. </a:t>
            </a:r>
          </a:p>
          <a:p>
            <a:endParaRPr lang="en-US" dirty="0"/>
          </a:p>
          <a:p>
            <a:br>
              <a:rPr lang="en-US" dirty="0"/>
            </a:br>
            <a:endParaRPr lang="en-US" dirty="0"/>
          </a:p>
          <a:p>
            <a:endParaRPr lang="en-US" dirty="0"/>
          </a:p>
          <a:p>
            <a:br>
              <a:rPr lang="en-US" dirty="0"/>
            </a:br>
            <a:endParaRPr lang="en-US" dirty="0"/>
          </a:p>
          <a:p>
            <a:endParaRPr lang="en-US" dirty="0"/>
          </a:p>
          <a:p>
            <a:br>
              <a:rPr lang="en-US" dirty="0"/>
            </a:br>
            <a:endParaRPr lang="en-US" dirty="0"/>
          </a:p>
          <a:p>
            <a:endParaRPr lang="en-US" dirty="0"/>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2794558634"/>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1197868" y="1700808"/>
            <a:ext cx="10297144" cy="4320480"/>
          </a:xfrm>
        </p:spPr>
        <p:txBody>
          <a:bodyPr>
            <a:noAutofit/>
          </a:bodyPr>
          <a:lstStyle/>
          <a:p>
            <a:r>
              <a:rPr lang="en-US" dirty="0"/>
              <a:t>On the third day he rose again </a:t>
            </a:r>
          </a:p>
          <a:p>
            <a:r>
              <a:rPr lang="en-US" dirty="0"/>
              <a:t>in accordance with the Scriptures; </a:t>
            </a:r>
          </a:p>
          <a:p>
            <a:r>
              <a:rPr lang="en-US" dirty="0"/>
              <a:t>he ascended into heaven  </a:t>
            </a:r>
          </a:p>
          <a:p>
            <a:r>
              <a:rPr lang="en-US" dirty="0"/>
              <a:t>and is seated at the right hand of the Father. </a:t>
            </a:r>
          </a:p>
          <a:p>
            <a:r>
              <a:rPr lang="en-US" dirty="0"/>
              <a:t>He will come again in glory to judge the living and the dead,  </a:t>
            </a:r>
          </a:p>
          <a:p>
            <a:r>
              <a:rPr lang="en-US" dirty="0"/>
              <a:t>and his kingdom will have no end. </a:t>
            </a:r>
          </a:p>
          <a:p>
            <a:endParaRPr lang="en-US" dirty="0"/>
          </a:p>
          <a:p>
            <a:endParaRPr lang="en-US" dirty="0"/>
          </a:p>
          <a:p>
            <a:br>
              <a:rPr lang="en-US" dirty="0"/>
            </a:br>
            <a:endParaRPr lang="en-US" dirty="0"/>
          </a:p>
          <a:p>
            <a:endParaRPr lang="en-US" dirty="0"/>
          </a:p>
          <a:p>
            <a:br>
              <a:rPr lang="en-US" dirty="0"/>
            </a:br>
            <a:endParaRPr lang="en-US" dirty="0"/>
          </a:p>
          <a:p>
            <a:endParaRPr lang="en-US" dirty="0"/>
          </a:p>
          <a:p>
            <a:br>
              <a:rPr lang="en-US" dirty="0"/>
            </a:br>
            <a:endParaRPr lang="en-US" dirty="0"/>
          </a:p>
          <a:p>
            <a:endParaRPr lang="en-US" dirty="0"/>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485624225"/>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1197868" y="1700808"/>
            <a:ext cx="10297144" cy="4320480"/>
          </a:xfrm>
        </p:spPr>
        <p:txBody>
          <a:bodyPr>
            <a:noAutofit/>
          </a:bodyPr>
          <a:lstStyle/>
          <a:p>
            <a:r>
              <a:rPr lang="en-US" dirty="0"/>
              <a:t>We believe in the Holy Spirit, the Lord, the giver of life, </a:t>
            </a:r>
          </a:p>
          <a:p>
            <a:r>
              <a:rPr lang="en-US" dirty="0"/>
              <a:t>who proceeds from the Father [and the Son], </a:t>
            </a:r>
          </a:p>
          <a:p>
            <a:r>
              <a:rPr lang="en-US" dirty="0"/>
              <a:t>who with the Father and the Son is worshiped and glorified, </a:t>
            </a:r>
          </a:p>
          <a:p>
            <a:r>
              <a:rPr lang="en-US" dirty="0"/>
              <a:t>who has spoken through the prophets. </a:t>
            </a:r>
          </a:p>
          <a:p>
            <a:endParaRPr lang="en-US" dirty="0"/>
          </a:p>
          <a:p>
            <a:endParaRPr lang="en-US" dirty="0"/>
          </a:p>
          <a:p>
            <a:endParaRPr lang="en-US" dirty="0"/>
          </a:p>
          <a:p>
            <a:br>
              <a:rPr lang="en-US" dirty="0"/>
            </a:br>
            <a:endParaRPr lang="en-US" dirty="0"/>
          </a:p>
          <a:p>
            <a:endParaRPr lang="en-US" dirty="0"/>
          </a:p>
          <a:p>
            <a:br>
              <a:rPr lang="en-US" dirty="0"/>
            </a:br>
            <a:endParaRPr lang="en-US" dirty="0"/>
          </a:p>
          <a:p>
            <a:endParaRPr lang="en-US" dirty="0"/>
          </a:p>
          <a:p>
            <a:br>
              <a:rPr lang="en-US" dirty="0"/>
            </a:br>
            <a:endParaRPr lang="en-US" dirty="0"/>
          </a:p>
          <a:p>
            <a:endParaRPr lang="en-US" dirty="0"/>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135030211"/>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5629-96E3-5E43-819A-186FA9862077}"/>
              </a:ext>
            </a:extLst>
          </p:cNvPr>
          <p:cNvSpPr>
            <a:spLocks noGrp="1"/>
          </p:cNvSpPr>
          <p:nvPr>
            <p:ph type="body" sz="quarter" idx="12"/>
          </p:nvPr>
        </p:nvSpPr>
        <p:spPr>
          <a:xfrm>
            <a:off x="1197868" y="1700808"/>
            <a:ext cx="10297144" cy="4320480"/>
          </a:xfrm>
        </p:spPr>
        <p:txBody>
          <a:bodyPr>
            <a:noAutofit/>
          </a:bodyPr>
          <a:lstStyle/>
          <a:p>
            <a:r>
              <a:rPr lang="en-US" dirty="0"/>
              <a:t>We believe in one holy, catholic and apostolic Church. </a:t>
            </a:r>
          </a:p>
          <a:p>
            <a:r>
              <a:rPr lang="en-US" dirty="0"/>
              <a:t>We acknowledge one baptism for the forgiveness of sins. </a:t>
            </a:r>
          </a:p>
          <a:p>
            <a:r>
              <a:rPr lang="en-US" dirty="0"/>
              <a:t>We look for the resurrection of the dead, </a:t>
            </a:r>
          </a:p>
          <a:p>
            <a:r>
              <a:rPr lang="en-US" dirty="0"/>
              <a:t>and the life of the world to come. Amen. </a:t>
            </a:r>
          </a:p>
          <a:p>
            <a:endParaRPr lang="en-US" dirty="0"/>
          </a:p>
          <a:p>
            <a:endParaRPr lang="en-US" dirty="0"/>
          </a:p>
          <a:p>
            <a:endParaRPr lang="en-US" dirty="0"/>
          </a:p>
          <a:p>
            <a:endParaRPr lang="en-US" dirty="0"/>
          </a:p>
          <a:p>
            <a:br>
              <a:rPr lang="en-US" dirty="0"/>
            </a:br>
            <a:endParaRPr lang="en-US" dirty="0"/>
          </a:p>
          <a:p>
            <a:endParaRPr lang="en-US" dirty="0"/>
          </a:p>
          <a:p>
            <a:br>
              <a:rPr lang="en-US" dirty="0"/>
            </a:br>
            <a:endParaRPr lang="en-US" dirty="0"/>
          </a:p>
          <a:p>
            <a:endParaRPr lang="en-US" dirty="0"/>
          </a:p>
          <a:p>
            <a:br>
              <a:rPr lang="en-US" dirty="0"/>
            </a:br>
            <a:endParaRPr lang="en-US" dirty="0"/>
          </a:p>
          <a:p>
            <a:endParaRPr lang="en-US" dirty="0"/>
          </a:p>
          <a:p>
            <a:endParaRPr lang="en-US" dirty="0"/>
          </a:p>
          <a:p>
            <a:endParaRPr lang="en-US" dirty="0"/>
          </a:p>
          <a:p>
            <a:endParaRPr lang="en-US" dirty="0"/>
          </a:p>
        </p:txBody>
      </p:sp>
      <p:sp useBgFill="1">
        <p:nvSpPr>
          <p:cNvPr id="6" name="TextBox 5">
            <a:extLst>
              <a:ext uri="{FF2B5EF4-FFF2-40B4-BE49-F238E27FC236}">
                <a16:creationId xmlns:a16="http://schemas.microsoft.com/office/drawing/2014/main" id="{919500D8-7D67-2A45-BFDC-46AEB38FC642}"/>
              </a:ext>
            </a:extLst>
          </p:cNvPr>
          <p:cNvSpPr txBox="1"/>
          <p:nvPr/>
        </p:nvSpPr>
        <p:spPr>
          <a:xfrm>
            <a:off x="6598468" y="332656"/>
            <a:ext cx="151216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Commitment</a:t>
            </a:r>
          </a:p>
        </p:txBody>
      </p:sp>
    </p:spTree>
    <p:extLst>
      <p:ext uri="{BB962C8B-B14F-4D97-AF65-F5344CB8AC3E}">
        <p14:creationId xmlns:p14="http://schemas.microsoft.com/office/powerpoint/2010/main" val="3622757736"/>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44E08-4E2A-1441-94D6-171C6DAF9C02}"/>
              </a:ext>
            </a:extLst>
          </p:cNvPr>
          <p:cNvSpPr>
            <a:spLocks noGrp="1"/>
          </p:cNvSpPr>
          <p:nvPr>
            <p:ph type="body" sz="quarter" idx="10"/>
          </p:nvPr>
        </p:nvSpPr>
        <p:spPr/>
        <p:txBody>
          <a:bodyPr/>
          <a:lstStyle/>
          <a:p>
            <a:r>
              <a:rPr lang="en-US" dirty="0"/>
              <a:t>Prayers of intercession </a:t>
            </a:r>
          </a:p>
          <a:p>
            <a:endParaRPr lang="en-US" dirty="0"/>
          </a:p>
          <a:p>
            <a:endParaRPr lang="en-US" dirty="0"/>
          </a:p>
        </p:txBody>
      </p:sp>
      <p:sp useBgFill="1">
        <p:nvSpPr>
          <p:cNvPr id="5" name="TextBox 4">
            <a:extLst>
              <a:ext uri="{FF2B5EF4-FFF2-40B4-BE49-F238E27FC236}">
                <a16:creationId xmlns:a16="http://schemas.microsoft.com/office/drawing/2014/main" id="{C1414B1C-A2B9-6346-8EBE-15AA26CAD8B6}"/>
              </a:ext>
            </a:extLst>
          </p:cNvPr>
          <p:cNvSpPr txBox="1"/>
          <p:nvPr/>
        </p:nvSpPr>
        <p:spPr>
          <a:xfrm>
            <a:off x="8326660" y="332656"/>
            <a:ext cx="115212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Prayer</a:t>
            </a:r>
          </a:p>
        </p:txBody>
      </p:sp>
    </p:spTree>
    <p:extLst>
      <p:ext uri="{BB962C8B-B14F-4D97-AF65-F5344CB8AC3E}">
        <p14:creationId xmlns:p14="http://schemas.microsoft.com/office/powerpoint/2010/main" val="1407547411"/>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1DD9E5-ECFD-5343-909A-9420931F63CB}"/>
              </a:ext>
            </a:extLst>
          </p:cNvPr>
          <p:cNvSpPr>
            <a:spLocks noGrp="1"/>
          </p:cNvSpPr>
          <p:nvPr>
            <p:ph type="body" sz="quarter" idx="15"/>
          </p:nvPr>
        </p:nvSpPr>
        <p:spPr>
          <a:xfrm>
            <a:off x="765820" y="5517232"/>
            <a:ext cx="10296525" cy="574675"/>
          </a:xfrm>
        </p:spPr>
        <p:txBody>
          <a:bodyPr/>
          <a:lstStyle/>
          <a:p>
            <a:r>
              <a:rPr lang="en-US" dirty="0"/>
              <a:t>O God, hear our prayer and grant us your love.</a:t>
            </a:r>
          </a:p>
          <a:p>
            <a:endParaRPr lang="en-US" dirty="0"/>
          </a:p>
        </p:txBody>
      </p:sp>
      <p:sp>
        <p:nvSpPr>
          <p:cNvPr id="7" name="Text Placeholder 1">
            <a:extLst>
              <a:ext uri="{FF2B5EF4-FFF2-40B4-BE49-F238E27FC236}">
                <a16:creationId xmlns:a16="http://schemas.microsoft.com/office/drawing/2014/main" id="{7051DE2D-D552-0448-B7E8-9402160B3AEE}"/>
              </a:ext>
            </a:extLst>
          </p:cNvPr>
          <p:cNvSpPr>
            <a:spLocks noGrp="1"/>
          </p:cNvSpPr>
          <p:nvPr>
            <p:ph type="body" sz="quarter" idx="12"/>
          </p:nvPr>
        </p:nvSpPr>
        <p:spPr>
          <a:xfrm>
            <a:off x="765820" y="1268760"/>
            <a:ext cx="10297144" cy="3888432"/>
          </a:xfrm>
        </p:spPr>
        <p:txBody>
          <a:bodyPr>
            <a:noAutofit/>
          </a:bodyPr>
          <a:lstStyle/>
          <a:p>
            <a:r>
              <a:rPr lang="en-US" dirty="0"/>
              <a:t>From the islands and the oceans,  we worship you, O</a:t>
            </a:r>
          </a:p>
          <a:p>
            <a:r>
              <a:rPr lang="en-US" dirty="0"/>
              <a:t>God, the Creator of life.</a:t>
            </a:r>
          </a:p>
          <a:p>
            <a:r>
              <a:rPr lang="en-US" dirty="0"/>
              <a:t>Throughout the mountains and the valleys, we praise you, O God, the </a:t>
            </a:r>
            <a:r>
              <a:rPr lang="en-US" dirty="0" err="1"/>
              <a:t>Saviour</a:t>
            </a:r>
            <a:r>
              <a:rPr lang="en-US" dirty="0"/>
              <a:t> of the world.</a:t>
            </a:r>
          </a:p>
          <a:p>
            <a:r>
              <a:rPr lang="en-US" dirty="0"/>
              <a:t>With the tongues of all nations, we thank you, O God, the Comforter of bodies and souls.</a:t>
            </a:r>
          </a:p>
          <a:p>
            <a:r>
              <a:rPr lang="en-US" dirty="0"/>
              <a:t>We come before you bearing our burdens and hopes.</a:t>
            </a:r>
          </a:p>
          <a:p>
            <a:r>
              <a:rPr lang="en-US" dirty="0"/>
              <a:t>Today we ask you:</a:t>
            </a:r>
          </a:p>
          <a:p>
            <a:endParaRPr lang="en-US" dirty="0"/>
          </a:p>
          <a:p>
            <a:endParaRPr lang="en-US" dirty="0"/>
          </a:p>
          <a:p>
            <a:endParaRPr lang="en-US" dirty="0"/>
          </a:p>
          <a:p>
            <a:endParaRPr lang="en-US" dirty="0"/>
          </a:p>
          <a:p>
            <a:endParaRPr lang="en-US" dirty="0"/>
          </a:p>
          <a:p>
            <a:br>
              <a:rPr lang="en-US" dirty="0"/>
            </a:br>
            <a:endParaRPr lang="en-US" dirty="0"/>
          </a:p>
          <a:p>
            <a:endParaRPr lang="en-US" dirty="0"/>
          </a:p>
          <a:p>
            <a:br>
              <a:rPr lang="en-US" dirty="0"/>
            </a:br>
            <a:endParaRPr lang="en-US" dirty="0"/>
          </a:p>
          <a:p>
            <a:endParaRPr lang="en-US" dirty="0"/>
          </a:p>
          <a:p>
            <a:br>
              <a:rPr lang="en-US" dirty="0"/>
            </a:br>
            <a:endParaRPr lang="en-US" dirty="0"/>
          </a:p>
          <a:p>
            <a:endParaRPr lang="en-US" dirty="0"/>
          </a:p>
          <a:p>
            <a:endParaRPr lang="en-US" dirty="0"/>
          </a:p>
          <a:p>
            <a:endParaRPr lang="en-US" dirty="0"/>
          </a:p>
          <a:p>
            <a:endParaRPr lang="en-US" dirty="0"/>
          </a:p>
        </p:txBody>
      </p:sp>
      <p:sp useBgFill="1">
        <p:nvSpPr>
          <p:cNvPr id="8" name="TextBox 7">
            <a:extLst>
              <a:ext uri="{FF2B5EF4-FFF2-40B4-BE49-F238E27FC236}">
                <a16:creationId xmlns:a16="http://schemas.microsoft.com/office/drawing/2014/main" id="{6573C3C9-D19C-9941-B2D8-D771AA9D6887}"/>
              </a:ext>
            </a:extLst>
          </p:cNvPr>
          <p:cNvSpPr txBox="1"/>
          <p:nvPr/>
        </p:nvSpPr>
        <p:spPr>
          <a:xfrm>
            <a:off x="8326660" y="332656"/>
            <a:ext cx="115212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Prayer</a:t>
            </a:r>
          </a:p>
        </p:txBody>
      </p:sp>
    </p:spTree>
    <p:extLst>
      <p:ext uri="{BB962C8B-B14F-4D97-AF65-F5344CB8AC3E}">
        <p14:creationId xmlns:p14="http://schemas.microsoft.com/office/powerpoint/2010/main" val="1740745612"/>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1DD9E5-ECFD-5343-909A-9420931F63CB}"/>
              </a:ext>
            </a:extLst>
          </p:cNvPr>
          <p:cNvSpPr>
            <a:spLocks noGrp="1"/>
          </p:cNvSpPr>
          <p:nvPr>
            <p:ph type="body" sz="quarter" idx="15"/>
          </p:nvPr>
        </p:nvSpPr>
        <p:spPr>
          <a:xfrm>
            <a:off x="765820" y="5517232"/>
            <a:ext cx="10296525" cy="574675"/>
          </a:xfrm>
        </p:spPr>
        <p:txBody>
          <a:bodyPr/>
          <a:lstStyle/>
          <a:p>
            <a:r>
              <a:rPr lang="en-US" dirty="0"/>
              <a:t>O God, hear our prayer and grant us your justice.</a:t>
            </a:r>
          </a:p>
          <a:p>
            <a:endParaRPr lang="en-US" dirty="0"/>
          </a:p>
        </p:txBody>
      </p:sp>
      <p:sp>
        <p:nvSpPr>
          <p:cNvPr id="7" name="Text Placeholder 1">
            <a:extLst>
              <a:ext uri="{FF2B5EF4-FFF2-40B4-BE49-F238E27FC236}">
                <a16:creationId xmlns:a16="http://schemas.microsoft.com/office/drawing/2014/main" id="{7051DE2D-D552-0448-B7E8-9402160B3AEE}"/>
              </a:ext>
            </a:extLst>
          </p:cNvPr>
          <p:cNvSpPr>
            <a:spLocks noGrp="1"/>
          </p:cNvSpPr>
          <p:nvPr>
            <p:ph type="body" sz="quarter" idx="12"/>
          </p:nvPr>
        </p:nvSpPr>
        <p:spPr>
          <a:xfrm>
            <a:off x="765820" y="1268760"/>
            <a:ext cx="10297144" cy="1224136"/>
          </a:xfrm>
        </p:spPr>
        <p:txBody>
          <a:bodyPr>
            <a:noAutofit/>
          </a:bodyPr>
          <a:lstStyle/>
          <a:p>
            <a:r>
              <a:rPr lang="en-US" dirty="0"/>
              <a:t>We pray for those who live with injustice. Encourage us to lift up their voices and strengthen their hope.</a:t>
            </a:r>
          </a:p>
          <a:p>
            <a:r>
              <a:rPr lang="en-US" dirty="0"/>
              <a:t>We pray for those who continue to perpetuate injustice.	</a:t>
            </a:r>
          </a:p>
          <a:p>
            <a:r>
              <a:rPr lang="en-US" dirty="0"/>
              <a:t>May your kindness transform their hearts and make them agents of freedom and peace.</a:t>
            </a:r>
          </a:p>
          <a:p>
            <a:r>
              <a:rPr lang="en-US" dirty="0"/>
              <a:t>We pray for every institution and every person who stands for justice.</a:t>
            </a:r>
          </a:p>
          <a:p>
            <a:r>
              <a:rPr lang="en-US" dirty="0"/>
              <a:t>Let us act justly according to your words.</a:t>
            </a:r>
          </a:p>
          <a:p>
            <a:r>
              <a:rPr lang="en-US" dirty="0"/>
              <a:t>Today we ask you:</a:t>
            </a:r>
          </a:p>
          <a:p>
            <a:endParaRPr lang="en-US" dirty="0"/>
          </a:p>
        </p:txBody>
      </p:sp>
      <p:sp useBgFill="1">
        <p:nvSpPr>
          <p:cNvPr id="8" name="TextBox 7">
            <a:extLst>
              <a:ext uri="{FF2B5EF4-FFF2-40B4-BE49-F238E27FC236}">
                <a16:creationId xmlns:a16="http://schemas.microsoft.com/office/drawing/2014/main" id="{6573C3C9-D19C-9941-B2D8-D771AA9D6887}"/>
              </a:ext>
            </a:extLst>
          </p:cNvPr>
          <p:cNvSpPr txBox="1"/>
          <p:nvPr/>
        </p:nvSpPr>
        <p:spPr>
          <a:xfrm>
            <a:off x="8326660" y="332656"/>
            <a:ext cx="115212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Prayer</a:t>
            </a:r>
          </a:p>
        </p:txBody>
      </p:sp>
    </p:spTree>
    <p:extLst>
      <p:ext uri="{BB962C8B-B14F-4D97-AF65-F5344CB8AC3E}">
        <p14:creationId xmlns:p14="http://schemas.microsoft.com/office/powerpoint/2010/main" val="754935677"/>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1DD9E5-ECFD-5343-909A-9420931F63CB}"/>
              </a:ext>
            </a:extLst>
          </p:cNvPr>
          <p:cNvSpPr>
            <a:spLocks noGrp="1"/>
          </p:cNvSpPr>
          <p:nvPr>
            <p:ph type="body" sz="quarter" idx="15"/>
          </p:nvPr>
        </p:nvSpPr>
        <p:spPr>
          <a:xfrm>
            <a:off x="765820" y="4221088"/>
            <a:ext cx="10296525" cy="574675"/>
          </a:xfrm>
        </p:spPr>
        <p:txBody>
          <a:bodyPr/>
          <a:lstStyle/>
          <a:p>
            <a:r>
              <a:rPr lang="en-US" dirty="0"/>
              <a:t>O God, hear our prayer and grant us a passion for unity.</a:t>
            </a:r>
          </a:p>
          <a:p>
            <a:endParaRPr lang="en-US" dirty="0"/>
          </a:p>
          <a:p>
            <a:endParaRPr lang="en-US" dirty="0"/>
          </a:p>
        </p:txBody>
      </p:sp>
      <p:sp>
        <p:nvSpPr>
          <p:cNvPr id="7" name="Text Placeholder 1">
            <a:extLst>
              <a:ext uri="{FF2B5EF4-FFF2-40B4-BE49-F238E27FC236}">
                <a16:creationId xmlns:a16="http://schemas.microsoft.com/office/drawing/2014/main" id="{7051DE2D-D552-0448-B7E8-9402160B3AEE}"/>
              </a:ext>
            </a:extLst>
          </p:cNvPr>
          <p:cNvSpPr>
            <a:spLocks noGrp="1"/>
          </p:cNvSpPr>
          <p:nvPr>
            <p:ph type="body" sz="quarter" idx="12"/>
          </p:nvPr>
        </p:nvSpPr>
        <p:spPr>
          <a:xfrm>
            <a:off x="765820" y="1268760"/>
            <a:ext cx="10297144" cy="1224136"/>
          </a:xfrm>
        </p:spPr>
        <p:txBody>
          <a:bodyPr>
            <a:noAutofit/>
          </a:bodyPr>
          <a:lstStyle/>
          <a:p>
            <a:r>
              <a:rPr lang="en-US" dirty="0"/>
              <a:t>We pray for the visible unity of the Church.</a:t>
            </a:r>
          </a:p>
          <a:p>
            <a:r>
              <a:rPr lang="en-US" dirty="0"/>
              <a:t>We celebrate the rich diversity of your people.</a:t>
            </a:r>
          </a:p>
          <a:p>
            <a:r>
              <a:rPr lang="en-US" dirty="0"/>
              <a:t>May we be compelled to fulfil Jesus’ prayer that we may be one and work together to live your Kingdom. </a:t>
            </a:r>
          </a:p>
          <a:p>
            <a:r>
              <a:rPr lang="en-US" dirty="0"/>
              <a:t>Today we ask you:</a:t>
            </a:r>
          </a:p>
          <a:p>
            <a:endParaRPr lang="en-US" dirty="0"/>
          </a:p>
          <a:p>
            <a:endParaRPr lang="en-US" dirty="0"/>
          </a:p>
        </p:txBody>
      </p:sp>
      <p:sp useBgFill="1">
        <p:nvSpPr>
          <p:cNvPr id="8" name="TextBox 7">
            <a:extLst>
              <a:ext uri="{FF2B5EF4-FFF2-40B4-BE49-F238E27FC236}">
                <a16:creationId xmlns:a16="http://schemas.microsoft.com/office/drawing/2014/main" id="{6573C3C9-D19C-9941-B2D8-D771AA9D6887}"/>
              </a:ext>
            </a:extLst>
          </p:cNvPr>
          <p:cNvSpPr txBox="1"/>
          <p:nvPr/>
        </p:nvSpPr>
        <p:spPr>
          <a:xfrm>
            <a:off x="8326660" y="332656"/>
            <a:ext cx="115212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Prayer</a:t>
            </a:r>
          </a:p>
        </p:txBody>
      </p:sp>
    </p:spTree>
    <p:extLst>
      <p:ext uri="{BB962C8B-B14F-4D97-AF65-F5344CB8AC3E}">
        <p14:creationId xmlns:p14="http://schemas.microsoft.com/office/powerpoint/2010/main" val="1501584395"/>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1DD9E5-ECFD-5343-909A-9420931F63CB}"/>
              </a:ext>
            </a:extLst>
          </p:cNvPr>
          <p:cNvSpPr>
            <a:spLocks noGrp="1"/>
          </p:cNvSpPr>
          <p:nvPr>
            <p:ph type="body" sz="quarter" idx="15"/>
          </p:nvPr>
        </p:nvSpPr>
        <p:spPr>
          <a:xfrm>
            <a:off x="765820" y="5086573"/>
            <a:ext cx="10296525" cy="574675"/>
          </a:xfrm>
        </p:spPr>
        <p:txBody>
          <a:bodyPr/>
          <a:lstStyle/>
          <a:p>
            <a:r>
              <a:rPr lang="en-US" dirty="0"/>
              <a:t>O God, hear our prayer and grant us your peace.</a:t>
            </a:r>
          </a:p>
          <a:p>
            <a:endParaRPr lang="en-US" dirty="0"/>
          </a:p>
        </p:txBody>
      </p:sp>
      <p:sp>
        <p:nvSpPr>
          <p:cNvPr id="7" name="Text Placeholder 1">
            <a:extLst>
              <a:ext uri="{FF2B5EF4-FFF2-40B4-BE49-F238E27FC236}">
                <a16:creationId xmlns:a16="http://schemas.microsoft.com/office/drawing/2014/main" id="{7051DE2D-D552-0448-B7E8-9402160B3AEE}"/>
              </a:ext>
            </a:extLst>
          </p:cNvPr>
          <p:cNvSpPr>
            <a:spLocks noGrp="1"/>
          </p:cNvSpPr>
          <p:nvPr>
            <p:ph type="body" sz="quarter" idx="12"/>
          </p:nvPr>
        </p:nvSpPr>
        <p:spPr>
          <a:xfrm>
            <a:off x="765820" y="1268760"/>
            <a:ext cx="10297144" cy="1224136"/>
          </a:xfrm>
        </p:spPr>
        <p:txBody>
          <a:bodyPr>
            <a:noAutofit/>
          </a:bodyPr>
          <a:lstStyle/>
          <a:p>
            <a:r>
              <a:rPr lang="en-US" dirty="0"/>
              <a:t>We thank you for the many </a:t>
            </a:r>
            <a:r>
              <a:rPr lang="en-US" dirty="0" err="1"/>
              <a:t>colours</a:t>
            </a:r>
            <a:r>
              <a:rPr lang="en-US" dirty="0"/>
              <a:t>, cultures, and customs of</a:t>
            </a:r>
          </a:p>
          <a:p>
            <a:r>
              <a:rPr lang="en-US" dirty="0"/>
              <a:t>our world.</a:t>
            </a:r>
          </a:p>
          <a:p>
            <a:r>
              <a:rPr lang="en-US" dirty="0"/>
              <a:t>In our differences, unite us by your love.</a:t>
            </a:r>
          </a:p>
          <a:p>
            <a:r>
              <a:rPr lang="en-US" dirty="0"/>
              <a:t>Enable us to act together to uphold life</a:t>
            </a:r>
          </a:p>
          <a:p>
            <a:r>
              <a:rPr lang="en-US" dirty="0"/>
              <a:t>and to make this world a just and peaceful household for</a:t>
            </a:r>
          </a:p>
          <a:p>
            <a:r>
              <a:rPr lang="en-US" dirty="0"/>
              <a:t>all humanity.</a:t>
            </a:r>
          </a:p>
          <a:p>
            <a:r>
              <a:rPr lang="en-US" dirty="0"/>
              <a:t>Today we ask you:</a:t>
            </a:r>
          </a:p>
          <a:p>
            <a:endParaRPr lang="en-US" dirty="0"/>
          </a:p>
        </p:txBody>
      </p:sp>
      <p:sp useBgFill="1">
        <p:nvSpPr>
          <p:cNvPr id="8" name="TextBox 7">
            <a:extLst>
              <a:ext uri="{FF2B5EF4-FFF2-40B4-BE49-F238E27FC236}">
                <a16:creationId xmlns:a16="http://schemas.microsoft.com/office/drawing/2014/main" id="{6573C3C9-D19C-9941-B2D8-D771AA9D6887}"/>
              </a:ext>
            </a:extLst>
          </p:cNvPr>
          <p:cNvSpPr txBox="1"/>
          <p:nvPr/>
        </p:nvSpPr>
        <p:spPr>
          <a:xfrm>
            <a:off x="8326660" y="332656"/>
            <a:ext cx="115212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Prayer</a:t>
            </a:r>
          </a:p>
        </p:txBody>
      </p:sp>
    </p:spTree>
    <p:extLst>
      <p:ext uri="{BB962C8B-B14F-4D97-AF65-F5344CB8AC3E}">
        <p14:creationId xmlns:p14="http://schemas.microsoft.com/office/powerpoint/2010/main" val="39486494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AED78F-4B3F-7C41-AE4D-3A4C94CDF794}"/>
              </a:ext>
            </a:extLst>
          </p:cNvPr>
          <p:cNvSpPr>
            <a:spLocks noGrp="1"/>
          </p:cNvSpPr>
          <p:nvPr>
            <p:ph type="body" sz="quarter" idx="10"/>
          </p:nvPr>
        </p:nvSpPr>
        <p:spPr>
          <a:xfrm>
            <a:off x="2277988" y="2132658"/>
            <a:ext cx="8352928" cy="936129"/>
          </a:xfrm>
        </p:spPr>
        <p:txBody>
          <a:bodyPr/>
          <a:lstStyle/>
          <a:p>
            <a:r>
              <a:rPr lang="en-US" dirty="0"/>
              <a:t>Gathering hymn of praise</a:t>
            </a:r>
          </a:p>
          <a:p>
            <a:endParaRPr lang="en-US" dirty="0"/>
          </a:p>
          <a:p>
            <a:endParaRPr lang="en-US" dirty="0"/>
          </a:p>
        </p:txBody>
      </p:sp>
      <p:sp>
        <p:nvSpPr>
          <p:cNvPr id="3" name="Text Placeholder 2">
            <a:extLst>
              <a:ext uri="{FF2B5EF4-FFF2-40B4-BE49-F238E27FC236}">
                <a16:creationId xmlns:a16="http://schemas.microsoft.com/office/drawing/2014/main" id="{6484DDA5-ACD0-0944-B10C-1DD4ACDA1267}"/>
              </a:ext>
            </a:extLst>
          </p:cNvPr>
          <p:cNvSpPr>
            <a:spLocks noGrp="1"/>
          </p:cNvSpPr>
          <p:nvPr>
            <p:ph type="body" sz="quarter" idx="12"/>
          </p:nvPr>
        </p:nvSpPr>
        <p:spPr>
          <a:xfrm>
            <a:off x="2277988" y="3356794"/>
            <a:ext cx="7921550" cy="720278"/>
          </a:xfrm>
        </p:spPr>
        <p:txBody>
          <a:bodyPr/>
          <a:lstStyle/>
          <a:p>
            <a:r>
              <a:rPr lang="en-US" dirty="0"/>
              <a:t>Stand</a:t>
            </a:r>
          </a:p>
          <a:p>
            <a:endParaRPr lang="en-US" dirty="0"/>
          </a:p>
          <a:p>
            <a:endParaRPr lang="en-US" dirty="0"/>
          </a:p>
        </p:txBody>
      </p:sp>
      <p:sp useBgFill="1">
        <p:nvSpPr>
          <p:cNvPr id="4" name="TextBox 4">
            <a:extLst>
              <a:ext uri="{FF2B5EF4-FFF2-40B4-BE49-F238E27FC236}">
                <a16:creationId xmlns:a16="http://schemas.microsoft.com/office/drawing/2014/main" id="{A835387E-A634-2E41-B3FE-36EC10DBC261}"/>
              </a:ext>
            </a:extLst>
          </p:cNvPr>
          <p:cNvSpPr txBox="1"/>
          <p:nvPr/>
        </p:nvSpPr>
        <p:spPr>
          <a:xfrm>
            <a:off x="1197868" y="332656"/>
            <a:ext cx="1728192" cy="369332"/>
          </a:xfrm>
          <a:prstGeom prst="rect">
            <a:avLst/>
          </a:prstGeom>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Euphemia" charset="0"/>
                <a:ea typeface="+mn-ea"/>
                <a:cs typeface="+mn-cs"/>
              </a:defRPr>
            </a:lvl1pPr>
            <a:lvl2pPr marL="457200" algn="l" rtl="0" eaLnBrk="0" fontAlgn="base" hangingPunct="0">
              <a:spcBef>
                <a:spcPct val="0"/>
              </a:spcBef>
              <a:spcAft>
                <a:spcPct val="0"/>
              </a:spcAft>
              <a:defRPr kern="1200">
                <a:solidFill>
                  <a:schemeClr val="tx1"/>
                </a:solidFill>
                <a:latin typeface="Euphemia" charset="0"/>
                <a:ea typeface="+mn-ea"/>
                <a:cs typeface="+mn-cs"/>
              </a:defRPr>
            </a:lvl2pPr>
            <a:lvl3pPr marL="914400" algn="l" rtl="0" eaLnBrk="0" fontAlgn="base" hangingPunct="0">
              <a:spcBef>
                <a:spcPct val="0"/>
              </a:spcBef>
              <a:spcAft>
                <a:spcPct val="0"/>
              </a:spcAft>
              <a:defRPr kern="1200">
                <a:solidFill>
                  <a:schemeClr val="tx1"/>
                </a:solidFill>
                <a:latin typeface="Euphemia" charset="0"/>
                <a:ea typeface="+mn-ea"/>
                <a:cs typeface="+mn-cs"/>
              </a:defRPr>
            </a:lvl3pPr>
            <a:lvl4pPr marL="1371600" algn="l" rtl="0" eaLnBrk="0" fontAlgn="base" hangingPunct="0">
              <a:spcBef>
                <a:spcPct val="0"/>
              </a:spcBef>
              <a:spcAft>
                <a:spcPct val="0"/>
              </a:spcAft>
              <a:defRPr kern="1200">
                <a:solidFill>
                  <a:schemeClr val="tx1"/>
                </a:solidFill>
                <a:latin typeface="Euphemia" charset="0"/>
                <a:ea typeface="+mn-ea"/>
                <a:cs typeface="+mn-cs"/>
              </a:defRPr>
            </a:lvl4pPr>
            <a:lvl5pPr marL="1828800" algn="l" rtl="0" eaLnBrk="0" fontAlgn="base" hangingPunct="0">
              <a:spcBef>
                <a:spcPct val="0"/>
              </a:spcBef>
              <a:spcAft>
                <a:spcPct val="0"/>
              </a:spcAft>
              <a:defRPr kern="1200">
                <a:solidFill>
                  <a:schemeClr val="tx1"/>
                </a:solidFill>
                <a:latin typeface="Euphemia" charset="0"/>
                <a:ea typeface="+mn-ea"/>
                <a:cs typeface="+mn-cs"/>
              </a:defRPr>
            </a:lvl5pPr>
            <a:lvl6pPr marL="2286000" algn="l" defTabSz="914400" rtl="0" eaLnBrk="1" latinLnBrk="0" hangingPunct="1">
              <a:defRPr kern="1200">
                <a:solidFill>
                  <a:schemeClr val="tx1"/>
                </a:solidFill>
                <a:latin typeface="Euphemia" charset="0"/>
                <a:ea typeface="+mn-ea"/>
                <a:cs typeface="+mn-cs"/>
              </a:defRPr>
            </a:lvl6pPr>
            <a:lvl7pPr marL="2743200" algn="l" defTabSz="914400" rtl="0" eaLnBrk="1" latinLnBrk="0" hangingPunct="1">
              <a:defRPr kern="1200">
                <a:solidFill>
                  <a:schemeClr val="tx1"/>
                </a:solidFill>
                <a:latin typeface="Euphemia" charset="0"/>
                <a:ea typeface="+mn-ea"/>
                <a:cs typeface="+mn-cs"/>
              </a:defRPr>
            </a:lvl7pPr>
            <a:lvl8pPr marL="3200400" algn="l" defTabSz="914400" rtl="0" eaLnBrk="1" latinLnBrk="0" hangingPunct="1">
              <a:defRPr kern="1200">
                <a:solidFill>
                  <a:schemeClr val="tx1"/>
                </a:solidFill>
                <a:latin typeface="Euphemia" charset="0"/>
                <a:ea typeface="+mn-ea"/>
                <a:cs typeface="+mn-cs"/>
              </a:defRPr>
            </a:lvl8pPr>
            <a:lvl9pPr marL="3657600" algn="l" defTabSz="914400" rtl="0" eaLnBrk="1" latinLnBrk="0" hangingPunct="1">
              <a:defRPr kern="1200">
                <a:solidFill>
                  <a:schemeClr val="tx1"/>
                </a:solidFill>
                <a:latin typeface="Euphemia" charset="0"/>
                <a:ea typeface="+mn-ea"/>
                <a:cs typeface="+mn-cs"/>
              </a:defRPr>
            </a:lvl9pPr>
          </a:lstStyle>
          <a:p>
            <a:r>
              <a:rPr lang="en-US" b="1" u="sng" dirty="0">
                <a:solidFill>
                  <a:schemeClr val="bg1"/>
                </a:solidFill>
                <a:latin typeface="Consolas" panose="020B0609020204030204" pitchFamily="49" charset="0"/>
                <a:cs typeface="Consolas" panose="020B0609020204030204" pitchFamily="49" charset="0"/>
              </a:rPr>
              <a:t>Gathering</a:t>
            </a:r>
          </a:p>
        </p:txBody>
      </p:sp>
    </p:spTree>
    <p:extLst>
      <p:ext uri="{BB962C8B-B14F-4D97-AF65-F5344CB8AC3E}">
        <p14:creationId xmlns:p14="http://schemas.microsoft.com/office/powerpoint/2010/main" val="3390748259"/>
      </p:ext>
    </p:extLst>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44E08-4E2A-1441-94D6-171C6DAF9C02}"/>
              </a:ext>
            </a:extLst>
          </p:cNvPr>
          <p:cNvSpPr>
            <a:spLocks noGrp="1"/>
          </p:cNvSpPr>
          <p:nvPr>
            <p:ph type="body" sz="quarter" idx="10"/>
          </p:nvPr>
        </p:nvSpPr>
        <p:spPr/>
        <p:txBody>
          <a:bodyPr/>
          <a:lstStyle/>
          <a:p>
            <a:r>
              <a:rPr lang="en-US" dirty="0"/>
              <a:t>The Lord’s Prayer…</a:t>
            </a:r>
            <a:br>
              <a:rPr lang="en-US" dirty="0"/>
            </a:br>
            <a:endParaRPr lang="en-US" dirty="0"/>
          </a:p>
          <a:p>
            <a:endParaRPr lang="en-US" dirty="0"/>
          </a:p>
        </p:txBody>
      </p:sp>
      <p:sp useBgFill="1">
        <p:nvSpPr>
          <p:cNvPr id="5" name="TextBox 4">
            <a:extLst>
              <a:ext uri="{FF2B5EF4-FFF2-40B4-BE49-F238E27FC236}">
                <a16:creationId xmlns:a16="http://schemas.microsoft.com/office/drawing/2014/main" id="{C1414B1C-A2B9-6346-8EBE-15AA26CAD8B6}"/>
              </a:ext>
            </a:extLst>
          </p:cNvPr>
          <p:cNvSpPr txBox="1"/>
          <p:nvPr/>
        </p:nvSpPr>
        <p:spPr>
          <a:xfrm>
            <a:off x="8326660" y="332656"/>
            <a:ext cx="115212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Prayer</a:t>
            </a:r>
          </a:p>
        </p:txBody>
      </p:sp>
    </p:spTree>
    <p:extLst>
      <p:ext uri="{BB962C8B-B14F-4D97-AF65-F5344CB8AC3E}">
        <p14:creationId xmlns:p14="http://schemas.microsoft.com/office/powerpoint/2010/main" val="1043763138"/>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1DD9E5-ECFD-5343-909A-9420931F63CB}"/>
              </a:ext>
            </a:extLst>
          </p:cNvPr>
          <p:cNvSpPr>
            <a:spLocks noGrp="1"/>
          </p:cNvSpPr>
          <p:nvPr>
            <p:ph type="body" sz="quarter" idx="15"/>
          </p:nvPr>
        </p:nvSpPr>
        <p:spPr>
          <a:xfrm>
            <a:off x="759821" y="5566380"/>
            <a:ext cx="10296525" cy="574675"/>
          </a:xfrm>
        </p:spPr>
        <p:txBody>
          <a:bodyPr/>
          <a:lstStyle/>
          <a:p>
            <a:r>
              <a:rPr lang="en-US" dirty="0"/>
              <a:t>Amen.</a:t>
            </a:r>
          </a:p>
          <a:p>
            <a:endParaRPr lang="en-US" dirty="0"/>
          </a:p>
        </p:txBody>
      </p:sp>
      <p:sp>
        <p:nvSpPr>
          <p:cNvPr id="7" name="Text Placeholder 1">
            <a:extLst>
              <a:ext uri="{FF2B5EF4-FFF2-40B4-BE49-F238E27FC236}">
                <a16:creationId xmlns:a16="http://schemas.microsoft.com/office/drawing/2014/main" id="{7051DE2D-D552-0448-B7E8-9402160B3AEE}"/>
              </a:ext>
            </a:extLst>
          </p:cNvPr>
          <p:cNvSpPr>
            <a:spLocks noGrp="1"/>
          </p:cNvSpPr>
          <p:nvPr>
            <p:ph type="body" sz="quarter" idx="12"/>
          </p:nvPr>
        </p:nvSpPr>
        <p:spPr>
          <a:xfrm>
            <a:off x="765820" y="1268760"/>
            <a:ext cx="10297144" cy="1224136"/>
          </a:xfrm>
        </p:spPr>
        <p:txBody>
          <a:bodyPr>
            <a:noAutofit/>
          </a:bodyPr>
          <a:lstStyle/>
          <a:p>
            <a:r>
              <a:rPr lang="en-US" dirty="0"/>
              <a:t>Our Father in heaven,  hallowed be your name, </a:t>
            </a:r>
          </a:p>
          <a:p>
            <a:r>
              <a:rPr lang="en-US" dirty="0"/>
              <a:t>your kingdom come, your will be done,</a:t>
            </a:r>
          </a:p>
          <a:p>
            <a:r>
              <a:rPr lang="en-US" dirty="0"/>
              <a:t>on earth as in heaven. </a:t>
            </a:r>
          </a:p>
          <a:p>
            <a:r>
              <a:rPr lang="en-US" dirty="0"/>
              <a:t>Give us today our daily bread.</a:t>
            </a:r>
          </a:p>
          <a:p>
            <a:r>
              <a:rPr lang="en-US" dirty="0"/>
              <a:t>Forgive us our sins</a:t>
            </a:r>
          </a:p>
          <a:p>
            <a:r>
              <a:rPr lang="en-US" dirty="0"/>
              <a:t>as we forgive those who sin against us.</a:t>
            </a:r>
          </a:p>
          <a:p>
            <a:r>
              <a:rPr lang="en-US" dirty="0"/>
              <a:t>Save us from the time of trial and deliver us from evil.</a:t>
            </a:r>
          </a:p>
          <a:p>
            <a:r>
              <a:rPr lang="en-US" dirty="0"/>
              <a:t>For the kingdom, the power, and the glory are yours now and for ever. </a:t>
            </a:r>
          </a:p>
        </p:txBody>
      </p:sp>
      <p:sp useBgFill="1">
        <p:nvSpPr>
          <p:cNvPr id="8" name="TextBox 7">
            <a:extLst>
              <a:ext uri="{FF2B5EF4-FFF2-40B4-BE49-F238E27FC236}">
                <a16:creationId xmlns:a16="http://schemas.microsoft.com/office/drawing/2014/main" id="{6573C3C9-D19C-9941-B2D8-D771AA9D6887}"/>
              </a:ext>
            </a:extLst>
          </p:cNvPr>
          <p:cNvSpPr txBox="1"/>
          <p:nvPr/>
        </p:nvSpPr>
        <p:spPr>
          <a:xfrm>
            <a:off x="8326660" y="332656"/>
            <a:ext cx="115212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Prayer</a:t>
            </a:r>
          </a:p>
        </p:txBody>
      </p:sp>
    </p:spTree>
    <p:extLst>
      <p:ext uri="{BB962C8B-B14F-4D97-AF65-F5344CB8AC3E}">
        <p14:creationId xmlns:p14="http://schemas.microsoft.com/office/powerpoint/2010/main" val="1507585209"/>
      </p:ext>
    </p:extLst>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547E47-3730-DA42-A412-281CCD58C27B}"/>
              </a:ext>
            </a:extLst>
          </p:cNvPr>
          <p:cNvSpPr>
            <a:spLocks noGrp="1"/>
          </p:cNvSpPr>
          <p:nvPr>
            <p:ph type="body" sz="quarter" idx="11"/>
          </p:nvPr>
        </p:nvSpPr>
        <p:spPr/>
        <p:txBody>
          <a:bodyPr/>
          <a:lstStyle/>
          <a:p>
            <a:r>
              <a:rPr lang="en-US" dirty="0"/>
              <a:t>A Hymn or Song of Unity</a:t>
            </a:r>
          </a:p>
          <a:p>
            <a:endParaRPr lang="en-US" dirty="0"/>
          </a:p>
        </p:txBody>
      </p:sp>
      <p:sp useBgFill="1">
        <p:nvSpPr>
          <p:cNvPr id="4" name="TextBox 3">
            <a:extLst>
              <a:ext uri="{FF2B5EF4-FFF2-40B4-BE49-F238E27FC236}">
                <a16:creationId xmlns:a16="http://schemas.microsoft.com/office/drawing/2014/main" id="{13E20C56-182D-EE40-8605-A5702B6E56DF}"/>
              </a:ext>
            </a:extLst>
          </p:cNvPr>
          <p:cNvSpPr txBox="1"/>
          <p:nvPr/>
        </p:nvSpPr>
        <p:spPr>
          <a:xfrm>
            <a:off x="8326660" y="332656"/>
            <a:ext cx="115212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Prayer</a:t>
            </a:r>
          </a:p>
        </p:txBody>
      </p:sp>
    </p:spTree>
    <p:extLst>
      <p:ext uri="{BB962C8B-B14F-4D97-AF65-F5344CB8AC3E}">
        <p14:creationId xmlns:p14="http://schemas.microsoft.com/office/powerpoint/2010/main" val="2707429717"/>
      </p:ext>
    </p:extLst>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547E47-3730-DA42-A412-281CCD58C27B}"/>
              </a:ext>
            </a:extLst>
          </p:cNvPr>
          <p:cNvSpPr>
            <a:spLocks noGrp="1"/>
          </p:cNvSpPr>
          <p:nvPr>
            <p:ph type="body" sz="quarter" idx="11"/>
          </p:nvPr>
        </p:nvSpPr>
        <p:spPr/>
        <p:txBody>
          <a:bodyPr/>
          <a:lstStyle/>
          <a:p>
            <a:r>
              <a:rPr lang="en-US" dirty="0"/>
              <a:t>The Sign of Peace…</a:t>
            </a:r>
          </a:p>
        </p:txBody>
      </p:sp>
      <p:sp useBgFill="1">
        <p:nvSpPr>
          <p:cNvPr id="4" name="TextBox 3">
            <a:extLst>
              <a:ext uri="{FF2B5EF4-FFF2-40B4-BE49-F238E27FC236}">
                <a16:creationId xmlns:a16="http://schemas.microsoft.com/office/drawing/2014/main" id="{13E20C56-182D-EE40-8605-A5702B6E56DF}"/>
              </a:ext>
            </a:extLst>
          </p:cNvPr>
          <p:cNvSpPr txBox="1"/>
          <p:nvPr/>
        </p:nvSpPr>
        <p:spPr>
          <a:xfrm>
            <a:off x="8326660" y="332656"/>
            <a:ext cx="1152128"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Prayer</a:t>
            </a:r>
          </a:p>
        </p:txBody>
      </p:sp>
    </p:spTree>
    <p:extLst>
      <p:ext uri="{BB962C8B-B14F-4D97-AF65-F5344CB8AC3E}">
        <p14:creationId xmlns:p14="http://schemas.microsoft.com/office/powerpoint/2010/main" val="3332714840"/>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44E08-4E2A-1441-94D6-171C6DAF9C02}"/>
              </a:ext>
            </a:extLst>
          </p:cNvPr>
          <p:cNvSpPr>
            <a:spLocks noGrp="1"/>
          </p:cNvSpPr>
          <p:nvPr>
            <p:ph type="body" sz="quarter" idx="10"/>
          </p:nvPr>
        </p:nvSpPr>
        <p:spPr/>
        <p:txBody>
          <a:bodyPr/>
          <a:lstStyle/>
          <a:p>
            <a:r>
              <a:rPr lang="en-US" dirty="0"/>
              <a:t>The Blessing</a:t>
            </a:r>
            <a:br>
              <a:rPr lang="en-US" dirty="0"/>
            </a:br>
            <a:endParaRPr lang="en-US" dirty="0"/>
          </a:p>
          <a:p>
            <a:endParaRPr lang="en-US" dirty="0"/>
          </a:p>
        </p:txBody>
      </p:sp>
      <p:sp useBgFill="1">
        <p:nvSpPr>
          <p:cNvPr id="3" name="TextBox 2">
            <a:extLst>
              <a:ext uri="{FF2B5EF4-FFF2-40B4-BE49-F238E27FC236}">
                <a16:creationId xmlns:a16="http://schemas.microsoft.com/office/drawing/2014/main" id="{310F2AFF-CB93-F442-A519-2AB4D2CF5384}"/>
              </a:ext>
            </a:extLst>
          </p:cNvPr>
          <p:cNvSpPr txBox="1"/>
          <p:nvPr/>
        </p:nvSpPr>
        <p:spPr>
          <a:xfrm>
            <a:off x="9622804" y="332656"/>
            <a:ext cx="1296144"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Blessing</a:t>
            </a:r>
          </a:p>
        </p:txBody>
      </p:sp>
    </p:spTree>
    <p:extLst>
      <p:ext uri="{BB962C8B-B14F-4D97-AF65-F5344CB8AC3E}">
        <p14:creationId xmlns:p14="http://schemas.microsoft.com/office/powerpoint/2010/main" val="3436084752"/>
      </p:ext>
    </p:extLst>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1DD9E5-ECFD-5343-909A-9420931F63CB}"/>
              </a:ext>
            </a:extLst>
          </p:cNvPr>
          <p:cNvSpPr>
            <a:spLocks noGrp="1"/>
          </p:cNvSpPr>
          <p:nvPr>
            <p:ph type="body" sz="quarter" idx="15"/>
          </p:nvPr>
        </p:nvSpPr>
        <p:spPr>
          <a:xfrm>
            <a:off x="759821" y="4725144"/>
            <a:ext cx="10296525" cy="574675"/>
          </a:xfrm>
        </p:spPr>
        <p:txBody>
          <a:bodyPr/>
          <a:lstStyle/>
          <a:p>
            <a:r>
              <a:rPr lang="en-US" dirty="0"/>
              <a:t>Amen.</a:t>
            </a:r>
          </a:p>
          <a:p>
            <a:endParaRPr lang="en-US" dirty="0"/>
          </a:p>
        </p:txBody>
      </p:sp>
      <p:sp>
        <p:nvSpPr>
          <p:cNvPr id="7" name="Text Placeholder 1">
            <a:extLst>
              <a:ext uri="{FF2B5EF4-FFF2-40B4-BE49-F238E27FC236}">
                <a16:creationId xmlns:a16="http://schemas.microsoft.com/office/drawing/2014/main" id="{7051DE2D-D552-0448-B7E8-9402160B3AEE}"/>
              </a:ext>
            </a:extLst>
          </p:cNvPr>
          <p:cNvSpPr>
            <a:spLocks noGrp="1"/>
          </p:cNvSpPr>
          <p:nvPr>
            <p:ph type="body" sz="quarter" idx="12"/>
          </p:nvPr>
        </p:nvSpPr>
        <p:spPr>
          <a:xfrm>
            <a:off x="765820" y="1268760"/>
            <a:ext cx="10297144" cy="1224136"/>
          </a:xfrm>
        </p:spPr>
        <p:txBody>
          <a:bodyPr>
            <a:noAutofit/>
          </a:bodyPr>
          <a:lstStyle/>
          <a:p>
            <a:r>
              <a:rPr lang="en-US" dirty="0"/>
              <a:t>May God embrace you with love </a:t>
            </a:r>
          </a:p>
          <a:p>
            <a:r>
              <a:rPr lang="en-US" dirty="0"/>
              <a:t>and make kindness flow out from you.</a:t>
            </a:r>
          </a:p>
          <a:p>
            <a:r>
              <a:rPr lang="en-US" dirty="0"/>
              <a:t>May God ignite courage within you </a:t>
            </a:r>
          </a:p>
          <a:p>
            <a:r>
              <a:rPr lang="en-US" dirty="0"/>
              <a:t>and transform you into agents of justice and peace.</a:t>
            </a:r>
          </a:p>
          <a:p>
            <a:r>
              <a:rPr lang="en-US" dirty="0"/>
              <a:t>May God grant you humility </a:t>
            </a:r>
          </a:p>
          <a:p>
            <a:r>
              <a:rPr lang="en-US" dirty="0"/>
              <a:t>and give you perseverance to nurture unity.</a:t>
            </a:r>
          </a:p>
          <a:p>
            <a:endParaRPr lang="en-US" dirty="0"/>
          </a:p>
        </p:txBody>
      </p:sp>
      <p:sp useBgFill="1">
        <p:nvSpPr>
          <p:cNvPr id="6" name="TextBox 5">
            <a:extLst>
              <a:ext uri="{FF2B5EF4-FFF2-40B4-BE49-F238E27FC236}">
                <a16:creationId xmlns:a16="http://schemas.microsoft.com/office/drawing/2014/main" id="{98157577-6714-374B-9B8C-BF237D781B63}"/>
              </a:ext>
            </a:extLst>
          </p:cNvPr>
          <p:cNvSpPr txBox="1"/>
          <p:nvPr/>
        </p:nvSpPr>
        <p:spPr>
          <a:xfrm>
            <a:off x="9622804" y="332656"/>
            <a:ext cx="1296144" cy="369332"/>
          </a:xfrm>
          <a:prstGeom prst="rect">
            <a:avLst/>
          </a:prstGeom>
        </p:spPr>
        <p:txBody>
          <a:bodyPr wrap="square" rtlCol="0">
            <a:spAutoFit/>
          </a:bodyPr>
          <a:lstStyle/>
          <a:p>
            <a:r>
              <a:rPr lang="en-US" b="1" u="sng" dirty="0">
                <a:solidFill>
                  <a:schemeClr val="bg1"/>
                </a:solidFill>
                <a:latin typeface="Consolas" panose="020B0609020204030204" pitchFamily="49" charset="0"/>
                <a:cs typeface="Consolas" panose="020B0609020204030204" pitchFamily="49" charset="0"/>
              </a:rPr>
              <a:t>Blessing</a:t>
            </a:r>
          </a:p>
        </p:txBody>
      </p:sp>
    </p:spTree>
    <p:extLst>
      <p:ext uri="{BB962C8B-B14F-4D97-AF65-F5344CB8AC3E}">
        <p14:creationId xmlns:p14="http://schemas.microsoft.com/office/powerpoint/2010/main" val="31077107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11912B34-F158-1244-B6D2-ED57546F6DA5}"/>
              </a:ext>
            </a:extLst>
          </p:cNvPr>
          <p:cNvSpPr txBox="1">
            <a:spLocks/>
          </p:cNvSpPr>
          <p:nvPr/>
        </p:nvSpPr>
        <p:spPr>
          <a:xfrm>
            <a:off x="2277988" y="2132856"/>
            <a:ext cx="7921624" cy="1584176"/>
          </a:xfrm>
          <a:prstGeom prst="rect">
            <a:avLst/>
          </a:prstGeom>
        </p:spPr>
        <p:txBody>
          <a:bodyPr vert="horz" lIns="91440" tIns="45720" rIns="91440" bIns="45720" rtlCol="0">
            <a:noAutofit/>
          </a:bodyPr>
          <a:lstStyle>
            <a:lvl1pPr marL="0" indent="0" algn="ctr" defTabSz="914126" rtl="0" eaLnBrk="1" latinLnBrk="0" hangingPunct="1">
              <a:lnSpc>
                <a:spcPct val="90000"/>
              </a:lnSpc>
              <a:spcBef>
                <a:spcPts val="1000"/>
              </a:spcBef>
              <a:buFont typeface="Arial"/>
              <a:buNone/>
              <a:defRPr sz="4800" b="1" i="0" kern="1200">
                <a:solidFill>
                  <a:schemeClr val="tx1"/>
                </a:solidFill>
                <a:latin typeface="Consolas" panose="020B0609020204030204" pitchFamily="49" charset="0"/>
                <a:ea typeface="+mn-ea"/>
                <a:cs typeface="Consolas" panose="020B0609020204030204" pitchFamily="49"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a:t>Welcome and introduction of theme </a:t>
            </a:r>
          </a:p>
          <a:p>
            <a:pPr fontAlgn="auto">
              <a:spcAft>
                <a:spcPts val="0"/>
              </a:spcAft>
            </a:pPr>
            <a:endParaRPr lang="en-US"/>
          </a:p>
          <a:p>
            <a:pPr fontAlgn="auto">
              <a:spcAft>
                <a:spcPts val="0"/>
              </a:spcAft>
            </a:pPr>
            <a:endParaRPr lang="en-US" dirty="0"/>
          </a:p>
        </p:txBody>
      </p:sp>
      <p:sp useBgFill="1">
        <p:nvSpPr>
          <p:cNvPr id="7" name="TextBox 4">
            <a:extLst>
              <a:ext uri="{FF2B5EF4-FFF2-40B4-BE49-F238E27FC236}">
                <a16:creationId xmlns:a16="http://schemas.microsoft.com/office/drawing/2014/main" id="{90268E64-A0C7-6B4C-A6A2-421ADEAABBCC}"/>
              </a:ext>
            </a:extLst>
          </p:cNvPr>
          <p:cNvSpPr txBox="1"/>
          <p:nvPr/>
        </p:nvSpPr>
        <p:spPr>
          <a:xfrm>
            <a:off x="1197868" y="332656"/>
            <a:ext cx="1728192" cy="369332"/>
          </a:xfrm>
          <a:prstGeom prst="rect">
            <a:avLst/>
          </a:prstGeom>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Euphemia" charset="0"/>
                <a:ea typeface="+mn-ea"/>
                <a:cs typeface="+mn-cs"/>
              </a:defRPr>
            </a:lvl1pPr>
            <a:lvl2pPr marL="457200" algn="l" rtl="0" eaLnBrk="0" fontAlgn="base" hangingPunct="0">
              <a:spcBef>
                <a:spcPct val="0"/>
              </a:spcBef>
              <a:spcAft>
                <a:spcPct val="0"/>
              </a:spcAft>
              <a:defRPr kern="1200">
                <a:solidFill>
                  <a:schemeClr val="tx1"/>
                </a:solidFill>
                <a:latin typeface="Euphemia" charset="0"/>
                <a:ea typeface="+mn-ea"/>
                <a:cs typeface="+mn-cs"/>
              </a:defRPr>
            </a:lvl2pPr>
            <a:lvl3pPr marL="914400" algn="l" rtl="0" eaLnBrk="0" fontAlgn="base" hangingPunct="0">
              <a:spcBef>
                <a:spcPct val="0"/>
              </a:spcBef>
              <a:spcAft>
                <a:spcPct val="0"/>
              </a:spcAft>
              <a:defRPr kern="1200">
                <a:solidFill>
                  <a:schemeClr val="tx1"/>
                </a:solidFill>
                <a:latin typeface="Euphemia" charset="0"/>
                <a:ea typeface="+mn-ea"/>
                <a:cs typeface="+mn-cs"/>
              </a:defRPr>
            </a:lvl3pPr>
            <a:lvl4pPr marL="1371600" algn="l" rtl="0" eaLnBrk="0" fontAlgn="base" hangingPunct="0">
              <a:spcBef>
                <a:spcPct val="0"/>
              </a:spcBef>
              <a:spcAft>
                <a:spcPct val="0"/>
              </a:spcAft>
              <a:defRPr kern="1200">
                <a:solidFill>
                  <a:schemeClr val="tx1"/>
                </a:solidFill>
                <a:latin typeface="Euphemia" charset="0"/>
                <a:ea typeface="+mn-ea"/>
                <a:cs typeface="+mn-cs"/>
              </a:defRPr>
            </a:lvl4pPr>
            <a:lvl5pPr marL="1828800" algn="l" rtl="0" eaLnBrk="0" fontAlgn="base" hangingPunct="0">
              <a:spcBef>
                <a:spcPct val="0"/>
              </a:spcBef>
              <a:spcAft>
                <a:spcPct val="0"/>
              </a:spcAft>
              <a:defRPr kern="1200">
                <a:solidFill>
                  <a:schemeClr val="tx1"/>
                </a:solidFill>
                <a:latin typeface="Euphemia" charset="0"/>
                <a:ea typeface="+mn-ea"/>
                <a:cs typeface="+mn-cs"/>
              </a:defRPr>
            </a:lvl5pPr>
            <a:lvl6pPr marL="2286000" algn="l" defTabSz="914400" rtl="0" eaLnBrk="1" latinLnBrk="0" hangingPunct="1">
              <a:defRPr kern="1200">
                <a:solidFill>
                  <a:schemeClr val="tx1"/>
                </a:solidFill>
                <a:latin typeface="Euphemia" charset="0"/>
                <a:ea typeface="+mn-ea"/>
                <a:cs typeface="+mn-cs"/>
              </a:defRPr>
            </a:lvl6pPr>
            <a:lvl7pPr marL="2743200" algn="l" defTabSz="914400" rtl="0" eaLnBrk="1" latinLnBrk="0" hangingPunct="1">
              <a:defRPr kern="1200">
                <a:solidFill>
                  <a:schemeClr val="tx1"/>
                </a:solidFill>
                <a:latin typeface="Euphemia" charset="0"/>
                <a:ea typeface="+mn-ea"/>
                <a:cs typeface="+mn-cs"/>
              </a:defRPr>
            </a:lvl7pPr>
            <a:lvl8pPr marL="3200400" algn="l" defTabSz="914400" rtl="0" eaLnBrk="1" latinLnBrk="0" hangingPunct="1">
              <a:defRPr kern="1200">
                <a:solidFill>
                  <a:schemeClr val="tx1"/>
                </a:solidFill>
                <a:latin typeface="Euphemia" charset="0"/>
                <a:ea typeface="+mn-ea"/>
                <a:cs typeface="+mn-cs"/>
              </a:defRPr>
            </a:lvl8pPr>
            <a:lvl9pPr marL="3657600" algn="l" defTabSz="914400" rtl="0" eaLnBrk="1" latinLnBrk="0" hangingPunct="1">
              <a:defRPr kern="1200">
                <a:solidFill>
                  <a:schemeClr val="tx1"/>
                </a:solidFill>
                <a:latin typeface="Euphemia" charset="0"/>
                <a:ea typeface="+mn-ea"/>
                <a:cs typeface="+mn-cs"/>
              </a:defRPr>
            </a:lvl9pPr>
          </a:lstStyle>
          <a:p>
            <a:r>
              <a:rPr lang="en-US" b="1" u="sng" dirty="0">
                <a:solidFill>
                  <a:schemeClr val="bg1"/>
                </a:solidFill>
                <a:latin typeface="Consolas" panose="020B0609020204030204" pitchFamily="49" charset="0"/>
                <a:cs typeface="Consolas" panose="020B0609020204030204" pitchFamily="49" charset="0"/>
              </a:rPr>
              <a:t>Gathering</a:t>
            </a:r>
          </a:p>
        </p:txBody>
      </p:sp>
    </p:spTree>
    <p:extLst>
      <p:ext uri="{BB962C8B-B14F-4D97-AF65-F5344CB8AC3E}">
        <p14:creationId xmlns:p14="http://schemas.microsoft.com/office/powerpoint/2010/main" val="262982808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479AF1-1B93-724B-85FD-16C894A038B9}"/>
              </a:ext>
            </a:extLst>
          </p:cNvPr>
          <p:cNvSpPr>
            <a:spLocks noGrp="1"/>
          </p:cNvSpPr>
          <p:nvPr>
            <p:ph type="body" sz="quarter" idx="11"/>
          </p:nvPr>
        </p:nvSpPr>
        <p:spPr/>
        <p:txBody>
          <a:bodyPr/>
          <a:lstStyle/>
          <a:p>
            <a:r>
              <a:rPr lang="en-US" dirty="0"/>
              <a:t>Prayer of repentance </a:t>
            </a:r>
          </a:p>
          <a:p>
            <a:endParaRPr lang="en-US" dirty="0"/>
          </a:p>
          <a:p>
            <a:endParaRPr lang="en-US" dirty="0"/>
          </a:p>
          <a:p>
            <a:endParaRPr lang="en-US" dirty="0"/>
          </a:p>
        </p:txBody>
      </p:sp>
      <p:sp useBgFill="1">
        <p:nvSpPr>
          <p:cNvPr id="6" name="Rectangle 5">
            <a:extLst>
              <a:ext uri="{FF2B5EF4-FFF2-40B4-BE49-F238E27FC236}">
                <a16:creationId xmlns:a16="http://schemas.microsoft.com/office/drawing/2014/main" id="{839DD064-4AC5-7A42-81DD-D25134A25E00}"/>
              </a:ext>
            </a:extLst>
          </p:cNvPr>
          <p:cNvSpPr/>
          <p:nvPr/>
        </p:nvSpPr>
        <p:spPr>
          <a:xfrm>
            <a:off x="2915182" y="313200"/>
            <a:ext cx="1451038" cy="369332"/>
          </a:xfrm>
          <a:prstGeom prst="rect">
            <a:avLst/>
          </a:prstGeom>
        </p:spPr>
        <p:txBody>
          <a:bodyPr wrap="none">
            <a:spAutoFit/>
          </a:bodyPr>
          <a:lstStyle/>
          <a:p>
            <a:r>
              <a:rPr lang="en-US" u="sng" dirty="0">
                <a:solidFill>
                  <a:schemeClr val="bg1"/>
                </a:solidFill>
                <a:latin typeface="Consolas" panose="020B0609020204030204" pitchFamily="49" charset="0"/>
                <a:cs typeface="Consolas" panose="020B0609020204030204" pitchFamily="49" charset="0"/>
              </a:rPr>
              <a:t>Repentance</a:t>
            </a:r>
            <a:endParaRPr lang="en-US" u="sng" dirty="0"/>
          </a:p>
        </p:txBody>
      </p:sp>
    </p:spTree>
    <p:extLst>
      <p:ext uri="{BB962C8B-B14F-4D97-AF65-F5344CB8AC3E}">
        <p14:creationId xmlns:p14="http://schemas.microsoft.com/office/powerpoint/2010/main" val="246647686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5FFBFAB3-B19B-4D42-AD87-5FC97D6E5022}"/>
              </a:ext>
            </a:extLst>
          </p:cNvPr>
          <p:cNvSpPr>
            <a:spLocks noGrp="1"/>
          </p:cNvSpPr>
          <p:nvPr>
            <p:ph type="body" sz="quarter" idx="12"/>
          </p:nvPr>
        </p:nvSpPr>
        <p:spPr>
          <a:xfrm>
            <a:off x="1693316" y="1556792"/>
            <a:ext cx="9361040" cy="2664296"/>
          </a:xfrm>
        </p:spPr>
        <p:txBody>
          <a:bodyPr>
            <a:noAutofit/>
          </a:bodyPr>
          <a:lstStyle/>
          <a:p>
            <a:r>
              <a:rPr lang="en-US" dirty="0"/>
              <a:t>Compassionate God, </a:t>
            </a:r>
          </a:p>
          <a:p>
            <a:r>
              <a:rPr lang="en-US" dirty="0"/>
              <a:t>Jesus ate with outcasts and sinners. We confess that we prioritize those of higher social status, that we ignore strangers, the poor and the least in society and that we fear to defend the oppressed.</a:t>
            </a:r>
          </a:p>
          <a:p>
            <a:r>
              <a:rPr lang="en-US" dirty="0"/>
              <a:t>Lord, have mercy.</a:t>
            </a:r>
          </a:p>
          <a:p>
            <a:endParaRPr lang="en-US" dirty="0"/>
          </a:p>
          <a:p>
            <a:endParaRPr lang="en-US" dirty="0"/>
          </a:p>
        </p:txBody>
      </p:sp>
      <p:sp>
        <p:nvSpPr>
          <p:cNvPr id="7" name="Text Placeholder 4">
            <a:extLst>
              <a:ext uri="{FF2B5EF4-FFF2-40B4-BE49-F238E27FC236}">
                <a16:creationId xmlns:a16="http://schemas.microsoft.com/office/drawing/2014/main" id="{A855CCED-20CF-F143-9F9C-44EF5ED591E6}"/>
              </a:ext>
            </a:extLst>
          </p:cNvPr>
          <p:cNvSpPr txBox="1">
            <a:spLocks/>
          </p:cNvSpPr>
          <p:nvPr/>
        </p:nvSpPr>
        <p:spPr>
          <a:xfrm>
            <a:off x="1701279" y="4556811"/>
            <a:ext cx="8065541" cy="574675"/>
          </a:xfrm>
          <a:prstGeom prst="rect">
            <a:avLst/>
          </a:prstGeom>
        </p:spPr>
        <p:txBody>
          <a:bodyPr vert="horz" lIns="91440" tIns="45720" rIns="91440" bIns="45720" rtlCol="0">
            <a:normAutofit/>
          </a:bodyPr>
          <a:lstStyle>
            <a:lvl1pPr marL="0" indent="0" algn="l" defTabSz="914126" rtl="0" eaLnBrk="1" latinLnBrk="0" hangingPunct="1">
              <a:lnSpc>
                <a:spcPct val="90000"/>
              </a:lnSpc>
              <a:spcBef>
                <a:spcPts val="1000"/>
              </a:spcBef>
              <a:buFont typeface="Arial"/>
              <a:buNone/>
              <a:defRPr sz="2800" b="1" i="0" kern="1200">
                <a:solidFill>
                  <a:schemeClr val="tx1"/>
                </a:solidFill>
                <a:latin typeface="Times New Roman" panose="02020603050405020304" pitchFamily="18" charset="0"/>
                <a:ea typeface="+mn-ea"/>
                <a:cs typeface="Times New Roman" panose="02020603050405020304" pitchFamily="18" charset="0"/>
              </a:defRPr>
            </a:lvl1pPr>
            <a:lvl2pPr marL="457063" indent="0" algn="l" defTabSz="914126" rtl="0" eaLnBrk="1" latinLnBrk="0" hangingPunct="1">
              <a:lnSpc>
                <a:spcPct val="90000"/>
              </a:lnSpc>
              <a:spcBef>
                <a:spcPts val="500"/>
              </a:spcBef>
              <a:buFont typeface="Arial"/>
              <a:buNone/>
              <a:defRPr sz="2399" kern="1200">
                <a:solidFill>
                  <a:schemeClr val="tx1"/>
                </a:solidFill>
                <a:latin typeface="+mn-lt"/>
                <a:ea typeface="+mn-ea"/>
                <a:cs typeface="+mn-cs"/>
              </a:defRPr>
            </a:lvl2pPr>
            <a:lvl3pPr marL="914126" indent="0" algn="l" defTabSz="914126" rtl="0" eaLnBrk="1" latinLnBrk="0" hangingPunct="1">
              <a:lnSpc>
                <a:spcPct val="90000"/>
              </a:lnSpc>
              <a:spcBef>
                <a:spcPts val="500"/>
              </a:spcBef>
              <a:buFont typeface="Arial"/>
              <a:buNone/>
              <a:defRPr sz="1999" kern="1200">
                <a:solidFill>
                  <a:schemeClr val="tx1"/>
                </a:solidFill>
                <a:latin typeface="+mn-lt"/>
                <a:ea typeface="+mn-ea"/>
                <a:cs typeface="+mn-cs"/>
              </a:defRPr>
            </a:lvl3pPr>
            <a:lvl4pPr marL="1371189"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4pPr>
            <a:lvl5pPr marL="1828252" indent="0" algn="l" defTabSz="914126" rtl="0" eaLnBrk="1" latinLnBrk="0" hangingPunct="1">
              <a:lnSpc>
                <a:spcPct val="90000"/>
              </a:lnSpc>
              <a:spcBef>
                <a:spcPts val="500"/>
              </a:spcBef>
              <a:buFont typeface="Arial"/>
              <a:buNone/>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a:lstStyle>
          <a:p>
            <a:pPr fontAlgn="auto">
              <a:spcAft>
                <a:spcPts val="0"/>
              </a:spcAft>
            </a:pPr>
            <a:r>
              <a:rPr lang="en-US" dirty="0"/>
              <a:t>Lord, have mercy. </a:t>
            </a:r>
            <a:r>
              <a:rPr lang="en-US" b="0" i="1" dirty="0"/>
              <a:t>(This response may be sung.)</a:t>
            </a:r>
          </a:p>
        </p:txBody>
      </p:sp>
      <p:sp useBgFill="1">
        <p:nvSpPr>
          <p:cNvPr id="5" name="Rectangle 4">
            <a:extLst>
              <a:ext uri="{FF2B5EF4-FFF2-40B4-BE49-F238E27FC236}">
                <a16:creationId xmlns:a16="http://schemas.microsoft.com/office/drawing/2014/main" id="{B825995D-F04B-674D-9F0E-31E1E51AAA60}"/>
              </a:ext>
            </a:extLst>
          </p:cNvPr>
          <p:cNvSpPr/>
          <p:nvPr/>
        </p:nvSpPr>
        <p:spPr>
          <a:xfrm>
            <a:off x="2915182" y="313200"/>
            <a:ext cx="1451038" cy="369332"/>
          </a:xfrm>
          <a:prstGeom prst="rect">
            <a:avLst/>
          </a:prstGeom>
        </p:spPr>
        <p:txBody>
          <a:bodyPr wrap="none">
            <a:spAutoFit/>
          </a:bodyPr>
          <a:lstStyle/>
          <a:p>
            <a:r>
              <a:rPr lang="en-US" u="sng" dirty="0">
                <a:solidFill>
                  <a:schemeClr val="bg1"/>
                </a:solidFill>
                <a:latin typeface="Consolas" panose="020B0609020204030204" pitchFamily="49" charset="0"/>
                <a:cs typeface="Consolas" panose="020B0609020204030204" pitchFamily="49" charset="0"/>
              </a:rPr>
              <a:t>Repentance</a:t>
            </a:r>
            <a:endParaRPr lang="en-US" u="sng" dirty="0"/>
          </a:p>
        </p:txBody>
      </p:sp>
    </p:spTree>
    <p:extLst>
      <p:ext uri="{BB962C8B-B14F-4D97-AF65-F5344CB8AC3E}">
        <p14:creationId xmlns:p14="http://schemas.microsoft.com/office/powerpoint/2010/main" val="1334458204"/>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A9451D-F007-EA42-BE29-317DF35194D7}"/>
              </a:ext>
            </a:extLst>
          </p:cNvPr>
          <p:cNvSpPr>
            <a:spLocks noGrp="1"/>
          </p:cNvSpPr>
          <p:nvPr>
            <p:ph type="body" sz="quarter" idx="12"/>
          </p:nvPr>
        </p:nvSpPr>
        <p:spPr>
          <a:xfrm>
            <a:off x="1693316" y="1556792"/>
            <a:ext cx="9361040" cy="2664296"/>
          </a:xfrm>
        </p:spPr>
        <p:txBody>
          <a:bodyPr>
            <a:noAutofit/>
          </a:bodyPr>
          <a:lstStyle/>
          <a:p>
            <a:r>
              <a:rPr lang="en-US" dirty="0"/>
              <a:t>Righteous God,</a:t>
            </a:r>
          </a:p>
          <a:p>
            <a:r>
              <a:rPr lang="en-US" dirty="0"/>
              <a:t>you call us, the Church in every place, to act justly. We confess</a:t>
            </a:r>
          </a:p>
          <a:p>
            <a:r>
              <a:rPr lang="en-US" dirty="0"/>
              <a:t>that we misuse Church resources and power. This causes some</a:t>
            </a:r>
          </a:p>
          <a:p>
            <a:r>
              <a:rPr lang="en-US" dirty="0"/>
              <a:t>people to turn away.</a:t>
            </a:r>
          </a:p>
          <a:p>
            <a:r>
              <a:rPr lang="en-US" dirty="0"/>
              <a:t>Lord have mercy.</a:t>
            </a:r>
          </a:p>
          <a:p>
            <a:endParaRPr lang="en-US" dirty="0"/>
          </a:p>
        </p:txBody>
      </p:sp>
      <p:sp useBgFill="1">
        <p:nvSpPr>
          <p:cNvPr id="4" name="Rectangle 3">
            <a:extLst>
              <a:ext uri="{FF2B5EF4-FFF2-40B4-BE49-F238E27FC236}">
                <a16:creationId xmlns:a16="http://schemas.microsoft.com/office/drawing/2014/main" id="{8D3521C0-032F-A946-BB6F-ACBE50C104BD}"/>
              </a:ext>
            </a:extLst>
          </p:cNvPr>
          <p:cNvSpPr/>
          <p:nvPr/>
        </p:nvSpPr>
        <p:spPr>
          <a:xfrm>
            <a:off x="2915182" y="313200"/>
            <a:ext cx="1451038" cy="369332"/>
          </a:xfrm>
          <a:prstGeom prst="rect">
            <a:avLst/>
          </a:prstGeom>
        </p:spPr>
        <p:txBody>
          <a:bodyPr wrap="none">
            <a:spAutoFit/>
          </a:bodyPr>
          <a:lstStyle/>
          <a:p>
            <a:r>
              <a:rPr lang="en-US" u="sng" dirty="0">
                <a:solidFill>
                  <a:schemeClr val="bg1"/>
                </a:solidFill>
                <a:latin typeface="Consolas" panose="020B0609020204030204" pitchFamily="49" charset="0"/>
                <a:cs typeface="Consolas" panose="020B0609020204030204" pitchFamily="49" charset="0"/>
              </a:rPr>
              <a:t>Repentance</a:t>
            </a:r>
            <a:endParaRPr lang="en-US" u="sng" dirty="0"/>
          </a:p>
        </p:txBody>
      </p:sp>
    </p:spTree>
    <p:extLst>
      <p:ext uri="{BB962C8B-B14F-4D97-AF65-F5344CB8AC3E}">
        <p14:creationId xmlns:p14="http://schemas.microsoft.com/office/powerpoint/2010/main" val="1622165263"/>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{9DBA91B9-1BD7-BB41-878E-708C7EC73FAC}tf16401369</Template>
  <TotalTime>1446</TotalTime>
  <Words>1639</Words>
  <Application>Microsoft Macintosh PowerPoint</Application>
  <PresentationFormat>Custom</PresentationFormat>
  <Paragraphs>320</Paragraphs>
  <Slides>55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Arial</vt:lpstr>
      <vt:lpstr>Consolas</vt:lpstr>
      <vt:lpstr>Euphemia</vt:lpstr>
      <vt:lpstr>Times New Roman</vt:lpstr>
      <vt:lpstr>Office Theme</vt:lpstr>
      <vt:lpstr>“Justice, and only justice, you shall pursue”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of Prayer for Christian Unity 2018</dc:title>
  <dc:subject/>
  <dc:creator>Alan Dixon</dc:creator>
  <cp:keywords/>
  <dc:description/>
  <cp:lastModifiedBy>Dave Chadwick</cp:lastModifiedBy>
  <cp:revision>149</cp:revision>
  <dcterms:created xsi:type="dcterms:W3CDTF">2017-04-11T13:30:59Z</dcterms:created>
  <dcterms:modified xsi:type="dcterms:W3CDTF">2018-11-13T16:01:41Z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DirectSourceMarket">
    <vt:lpwstr/>
  </property>
  <property fmtid="{D5CDD505-2E9C-101B-9397-08002B2CF9AE}" pid="9" name="ApprovalStatus">
    <vt:lpwstr>InProgress</vt:lpwstr>
  </property>
  <property fmtid="{D5CDD505-2E9C-101B-9397-08002B2CF9AE}" pid="10" name="MarketSpecific">
    <vt:lpwstr>0</vt:lpwstr>
  </property>
  <property fmtid="{D5CDD505-2E9C-101B-9397-08002B2CF9AE}" pid="11" name="LocComments">
    <vt:lpwstr/>
  </property>
  <property fmtid="{D5CDD505-2E9C-101B-9397-08002B2CF9AE}" pid="12" name="ThumbnailAssetId">
    <vt:lpwstr/>
  </property>
  <property fmtid="{D5CDD505-2E9C-101B-9397-08002B2CF9AE}" pid="13" name="PrimaryImageGen">
    <vt:lpwstr>0</vt:lpwstr>
  </property>
  <property fmtid="{D5CDD505-2E9C-101B-9397-08002B2CF9AE}" pid="14" name="LegacyData">
    <vt:lpwstr/>
  </property>
  <property fmtid="{D5CDD505-2E9C-101B-9397-08002B2CF9AE}" pid="15" name="LocRecommendedHandoff">
    <vt:lpwstr/>
  </property>
  <property fmtid="{D5CDD505-2E9C-101B-9397-08002B2CF9AE}" pid="16" name="BusinessGroup">
    <vt:lpwstr/>
  </property>
  <property fmtid="{D5CDD505-2E9C-101B-9397-08002B2CF9AE}" pid="17" name="BlockPublish">
    <vt:lpwstr>0</vt:lpwstr>
  </property>
  <property fmtid="{D5CDD505-2E9C-101B-9397-08002B2CF9AE}" pid="18" name="TPFriendlyName">
    <vt:lpwstr/>
  </property>
  <property fmtid="{D5CDD505-2E9C-101B-9397-08002B2CF9AE}" pid="19" name="NumericId">
    <vt:lpwstr/>
  </property>
  <property fmtid="{D5CDD505-2E9C-101B-9397-08002B2CF9AE}" pid="20" name="APEditor">
    <vt:lpwstr/>
  </property>
  <property fmtid="{D5CDD505-2E9C-101B-9397-08002B2CF9AE}" pid="21" name="SourceTitle">
    <vt:lpwstr/>
  </property>
  <property fmtid="{D5CDD505-2E9C-101B-9397-08002B2CF9AE}" pid="22" name="OpenTemplate">
    <vt:lpwstr>1</vt:lpwstr>
  </property>
  <property fmtid="{D5CDD505-2E9C-101B-9397-08002B2CF9AE}" pid="23" name="UALocComments">
    <vt:lpwstr/>
  </property>
  <property fmtid="{D5CDD505-2E9C-101B-9397-08002B2CF9AE}" pid="24" name="ParentAssetId">
    <vt:lpwstr/>
  </property>
  <property fmtid="{D5CDD505-2E9C-101B-9397-08002B2CF9AE}" pid="25" name="IntlLangReviewDate">
    <vt:lpwstr/>
  </property>
  <property fmtid="{D5CDD505-2E9C-101B-9397-08002B2CF9AE}" pid="26" name="FeatureTagsTaxHTField0">
    <vt:lpwstr/>
  </property>
  <property fmtid="{D5CDD505-2E9C-101B-9397-08002B2CF9AE}" pid="27" name="PublishStatusLookup">
    <vt:lpwstr>1360506;#</vt:lpwstr>
  </property>
  <property fmtid="{D5CDD505-2E9C-101B-9397-08002B2CF9AE}" pid="28" name="Providers">
    <vt:lpwstr/>
  </property>
  <property fmtid="{D5CDD505-2E9C-101B-9397-08002B2CF9AE}" pid="29" name="MachineTranslated">
    <vt:lpwstr>0</vt:lpwstr>
  </property>
  <property fmtid="{D5CDD505-2E9C-101B-9397-08002B2CF9AE}" pid="30" name="OriginalSourceMarket">
    <vt:lpwstr/>
  </property>
  <property fmtid="{D5CDD505-2E9C-101B-9397-08002B2CF9AE}" pid="31" name="APDescription">
    <vt:lpwstr/>
  </property>
  <property fmtid="{D5CDD505-2E9C-101B-9397-08002B2CF9AE}" pid="32" name="ClipArtFilename">
    <vt:lpwstr/>
  </property>
  <property fmtid="{D5CDD505-2E9C-101B-9397-08002B2CF9AE}" pid="33" name="ContentItem">
    <vt:lpwstr/>
  </property>
  <property fmtid="{D5CDD505-2E9C-101B-9397-08002B2CF9AE}" pid="34" name="TPInstallLocation">
    <vt:lpwstr/>
  </property>
  <property fmtid="{D5CDD505-2E9C-101B-9397-08002B2CF9AE}" pid="35" name="PublishTargets">
    <vt:lpwstr>OfficeOnlineVNext</vt:lpwstr>
  </property>
  <property fmtid="{D5CDD505-2E9C-101B-9397-08002B2CF9AE}" pid="36" name="TimesCloned">
    <vt:lpwstr/>
  </property>
  <property fmtid="{D5CDD505-2E9C-101B-9397-08002B2CF9AE}" pid="37" name="AssetStart">
    <vt:lpwstr>2011-12-12T13:37:00Z</vt:lpwstr>
  </property>
  <property fmtid="{D5CDD505-2E9C-101B-9397-08002B2CF9AE}" pid="38" name="Provider">
    <vt:lpwstr/>
  </property>
  <property fmtid="{D5CDD505-2E9C-101B-9397-08002B2CF9AE}" pid="39" name="AcquiredFrom">
    <vt:lpwstr>Internal MS</vt:lpwstr>
  </property>
  <property fmtid="{D5CDD505-2E9C-101B-9397-08002B2CF9AE}" pid="40" name="FriendlyTitle">
    <vt:lpwstr/>
  </property>
  <property fmtid="{D5CDD505-2E9C-101B-9397-08002B2CF9AE}" pid="41" name="LastHandOff">
    <vt:lpwstr/>
  </property>
  <property fmtid="{D5CDD505-2E9C-101B-9397-08002B2CF9AE}" pid="42" name="TPClientViewer">
    <vt:lpwstr/>
  </property>
  <property fmtid="{D5CDD505-2E9C-101B-9397-08002B2CF9AE}" pid="43" name="UACurrentWords">
    <vt:lpwstr/>
  </property>
  <property fmtid="{D5CDD505-2E9C-101B-9397-08002B2CF9AE}" pid="44" name="ArtSampleDocs">
    <vt:lpwstr/>
  </property>
  <property fmtid="{D5CDD505-2E9C-101B-9397-08002B2CF9AE}" pid="45" name="UALocRecommendation">
    <vt:lpwstr>Localize</vt:lpwstr>
  </property>
  <property fmtid="{D5CDD505-2E9C-101B-9397-08002B2CF9AE}" pid="46" name="Manager">
    <vt:lpwstr/>
  </property>
  <property fmtid="{D5CDD505-2E9C-101B-9397-08002B2CF9AE}" pid="47" name="ShowIn">
    <vt:lpwstr>Show everywhere</vt:lpwstr>
  </property>
  <property fmtid="{D5CDD505-2E9C-101B-9397-08002B2CF9AE}" pid="48" name="UANotes">
    <vt:lpwstr/>
  </property>
  <property fmtid="{D5CDD505-2E9C-101B-9397-08002B2CF9AE}" pid="49" name="TemplateStatus">
    <vt:lpwstr>Complete</vt:lpwstr>
  </property>
  <property fmtid="{D5CDD505-2E9C-101B-9397-08002B2CF9AE}" pid="50" name="InternalTagsTaxHTField0">
    <vt:lpwstr/>
  </property>
  <property fmtid="{D5CDD505-2E9C-101B-9397-08002B2CF9AE}" pid="51" name="CSXHash">
    <vt:lpwstr/>
  </property>
  <property fmtid="{D5CDD505-2E9C-101B-9397-08002B2CF9AE}" pid="52" name="Downloads">
    <vt:lpwstr>0</vt:lpwstr>
  </property>
  <property fmtid="{D5CDD505-2E9C-101B-9397-08002B2CF9AE}" pid="53" name="VoteCount">
    <vt:lpwstr/>
  </property>
  <property fmtid="{D5CDD505-2E9C-101B-9397-08002B2CF9AE}" pid="54" name="OOCacheId">
    <vt:lpwstr/>
  </property>
  <property fmtid="{D5CDD505-2E9C-101B-9397-08002B2CF9AE}" pid="55" name="IsDeleted">
    <vt:lpwstr>0</vt:lpwstr>
  </property>
  <property fmtid="{D5CDD505-2E9C-101B-9397-08002B2CF9AE}" pid="56" name="AssetExpire">
    <vt:lpwstr>2035-01-01T08:00:00Z</vt:lpwstr>
  </property>
  <property fmtid="{D5CDD505-2E9C-101B-9397-08002B2CF9AE}" pid="57" name="DSATActionTaken">
    <vt:lpwstr/>
  </property>
  <property fmtid="{D5CDD505-2E9C-101B-9397-08002B2CF9AE}" pid="58" name="CSXSubmissionMarket">
    <vt:lpwstr/>
  </property>
  <property fmtid="{D5CDD505-2E9C-101B-9397-08002B2CF9AE}" pid="59" name="TPExecutable">
    <vt:lpwstr/>
  </property>
  <property fmtid="{D5CDD505-2E9C-101B-9397-08002B2CF9AE}" pid="60" name="SubmitterId">
    <vt:lpwstr/>
  </property>
  <property fmtid="{D5CDD505-2E9C-101B-9397-08002B2CF9AE}" pid="61" name="EditorialTags">
    <vt:lpwstr/>
  </property>
  <property fmtid="{D5CDD505-2E9C-101B-9397-08002B2CF9AE}" pid="62" name="ApprovalLog">
    <vt:lpwstr/>
  </property>
  <property fmtid="{D5CDD505-2E9C-101B-9397-08002B2CF9AE}" pid="63" name="AssetType">
    <vt:lpwstr>TP</vt:lpwstr>
  </property>
  <property fmtid="{D5CDD505-2E9C-101B-9397-08002B2CF9AE}" pid="64" name="BugNumber">
    <vt:lpwstr/>
  </property>
  <property fmtid="{D5CDD505-2E9C-101B-9397-08002B2CF9AE}" pid="65" name="CSXSubmissionDate">
    <vt:lpwstr/>
  </property>
  <property fmtid="{D5CDD505-2E9C-101B-9397-08002B2CF9AE}" pid="66" name="CSXUpdate">
    <vt:lpwstr>0</vt:lpwstr>
  </property>
  <property fmtid="{D5CDD505-2E9C-101B-9397-08002B2CF9AE}" pid="67" name="Milestone">
    <vt:lpwstr/>
  </property>
  <property fmtid="{D5CDD505-2E9C-101B-9397-08002B2CF9AE}" pid="68" name="RecommendationsModifier">
    <vt:lpwstr/>
  </property>
  <property fmtid="{D5CDD505-2E9C-101B-9397-08002B2CF9AE}" pid="69" name="OriginAsset">
    <vt:lpwstr/>
  </property>
  <property fmtid="{D5CDD505-2E9C-101B-9397-08002B2CF9AE}" pid="70" name="TPComponent">
    <vt:lpwstr/>
  </property>
  <property fmtid="{D5CDD505-2E9C-101B-9397-08002B2CF9AE}" pid="71" name="AssetId">
    <vt:lpwstr>TP102801108</vt:lpwstr>
  </property>
  <property fmtid="{D5CDD505-2E9C-101B-9397-08002B2CF9AE}" pid="72" name="IntlLocPriority">
    <vt:lpwstr/>
  </property>
  <property fmtid="{D5CDD505-2E9C-101B-9397-08002B2CF9AE}" pid="73" name="PolicheckWords">
    <vt:lpwstr/>
  </property>
  <property fmtid="{D5CDD505-2E9C-101B-9397-08002B2CF9AE}" pid="74" name="TPLaunchHelpLink">
    <vt:lpwstr/>
  </property>
  <property fmtid="{D5CDD505-2E9C-101B-9397-08002B2CF9AE}" pid="75" name="TPApplication">
    <vt:lpwstr/>
  </property>
  <property fmtid="{D5CDD505-2E9C-101B-9397-08002B2CF9AE}" pid="76" name="CrawlForDependencies">
    <vt:lpwstr>0</vt:lpwstr>
  </property>
  <property fmtid="{D5CDD505-2E9C-101B-9397-08002B2CF9AE}" pid="77" name="HandoffToMSDN">
    <vt:lpwstr/>
  </property>
  <property fmtid="{D5CDD505-2E9C-101B-9397-08002B2CF9AE}" pid="78" name="PlannedPubDate">
    <vt:lpwstr/>
  </property>
  <property fmtid="{D5CDD505-2E9C-101B-9397-08002B2CF9AE}" pid="79" name="IntlLangReviewer">
    <vt:lpwstr/>
  </property>
  <property fmtid="{D5CDD505-2E9C-101B-9397-08002B2CF9AE}" pid="80" name="TrustLevel">
    <vt:lpwstr>1 Microsoft Managed Content</vt:lpwstr>
  </property>
  <property fmtid="{D5CDD505-2E9C-101B-9397-08002B2CF9AE}" pid="81" name="LocLastLocAttemptVersionLookup">
    <vt:lpwstr>706526</vt:lpwstr>
  </property>
  <property fmtid="{D5CDD505-2E9C-101B-9397-08002B2CF9AE}" pid="82" name="IsSearchable">
    <vt:lpwstr>1</vt:lpwstr>
  </property>
  <property fmtid="{D5CDD505-2E9C-101B-9397-08002B2CF9AE}" pid="83" name="TemplateTemplateType">
    <vt:lpwstr>PowerPoint Presentation Template</vt:lpwstr>
  </property>
  <property fmtid="{D5CDD505-2E9C-101B-9397-08002B2CF9AE}" pid="84" name="CampaignTagsTaxHTField0">
    <vt:lpwstr/>
  </property>
  <property fmtid="{D5CDD505-2E9C-101B-9397-08002B2CF9AE}" pid="85" name="TPNamespace">
    <vt:lpwstr/>
  </property>
  <property fmtid="{D5CDD505-2E9C-101B-9397-08002B2CF9AE}" pid="86" name="TaxCatchAll">
    <vt:lpwstr/>
  </property>
  <property fmtid="{D5CDD505-2E9C-101B-9397-08002B2CF9AE}" pid="87" name="Markets">
    <vt:lpwstr/>
  </property>
  <property fmtid="{D5CDD505-2E9C-101B-9397-08002B2CF9AE}" pid="88" name="UAProjectedTotalWords">
    <vt:lpwstr/>
  </property>
  <property fmtid="{D5CDD505-2E9C-101B-9397-08002B2CF9AE}" pid="89" name="IntlLangReview">
    <vt:lpwstr>0</vt:lpwstr>
  </property>
  <property fmtid="{D5CDD505-2E9C-101B-9397-08002B2CF9AE}" pid="90" name="OutputCachingOn">
    <vt:lpwstr>0</vt:lpwstr>
  </property>
  <property fmtid="{D5CDD505-2E9C-101B-9397-08002B2CF9AE}" pid="91" name="AverageRating">
    <vt:lpwstr/>
  </property>
  <property fmtid="{D5CDD505-2E9C-101B-9397-08002B2CF9AE}" pid="92" name="APAuthor">
    <vt:lpwstr>1954;#REDMOND\v-soujap</vt:lpwstr>
  </property>
  <property fmtid="{D5CDD505-2E9C-101B-9397-08002B2CF9AE}" pid="93" name="LocManualTestRequired">
    <vt:lpwstr>0</vt:lpwstr>
  </property>
  <property fmtid="{D5CDD505-2E9C-101B-9397-08002B2CF9AE}" pid="94" name="TPCommandLine">
    <vt:lpwstr/>
  </property>
  <property fmtid="{D5CDD505-2E9C-101B-9397-08002B2CF9AE}" pid="95" name="TPAppVersion">
    <vt:lpwstr/>
  </property>
  <property fmtid="{D5CDD505-2E9C-101B-9397-08002B2CF9AE}" pid="96" name="EditorialStatus">
    <vt:lpwstr>Complete</vt:lpwstr>
  </property>
  <property fmtid="{D5CDD505-2E9C-101B-9397-08002B2CF9AE}" pid="97" name="LastModifiedDateTime">
    <vt:lpwstr/>
  </property>
  <property fmtid="{D5CDD505-2E9C-101B-9397-08002B2CF9AE}" pid="98" name="ScenarioTagsTaxHTField0">
    <vt:lpwstr/>
  </property>
  <property fmtid="{D5CDD505-2E9C-101B-9397-08002B2CF9AE}" pid="99" name="OriginalRelease">
    <vt:lpwstr>14</vt:lpwstr>
  </property>
  <property fmtid="{D5CDD505-2E9C-101B-9397-08002B2CF9AE}" pid="100" name="TPLaunchHelpLinkType">
    <vt:lpwstr>Template</vt:lpwstr>
  </property>
  <property fmtid="{D5CDD505-2E9C-101B-9397-08002B2CF9AE}" pid="101" name="LocalizationTagsTaxHTField0">
    <vt:lpwstr/>
  </property>
  <property fmtid="{D5CDD505-2E9C-101B-9397-08002B2CF9AE}" pid="102" name="LocMarketGroupTiers2">
    <vt:lpwstr/>
  </property>
</Properties>
</file>