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705" r:id="rId2"/>
  </p:sldMasterIdLst>
  <p:notesMasterIdLst>
    <p:notesMasterId r:id="rId74"/>
  </p:notesMasterIdLst>
  <p:handoutMasterIdLst>
    <p:handoutMasterId r:id="rId75"/>
  </p:handoutMasterIdLst>
  <p:sldIdLst>
    <p:sldId id="257" r:id="rId3"/>
    <p:sldId id="277" r:id="rId4"/>
    <p:sldId id="286" r:id="rId5"/>
    <p:sldId id="279" r:id="rId6"/>
    <p:sldId id="280" r:id="rId7"/>
    <p:sldId id="281" r:id="rId8"/>
    <p:sldId id="282" r:id="rId9"/>
    <p:sldId id="285" r:id="rId10"/>
    <p:sldId id="284" r:id="rId11"/>
    <p:sldId id="283" r:id="rId12"/>
    <p:sldId id="295" r:id="rId13"/>
    <p:sldId id="294" r:id="rId14"/>
    <p:sldId id="359" r:id="rId15"/>
    <p:sldId id="360" r:id="rId16"/>
    <p:sldId id="290" r:id="rId17"/>
    <p:sldId id="303" r:id="rId18"/>
    <p:sldId id="306" r:id="rId19"/>
    <p:sldId id="305" r:id="rId20"/>
    <p:sldId id="309" r:id="rId21"/>
    <p:sldId id="300" r:id="rId22"/>
    <p:sldId id="298" r:id="rId23"/>
    <p:sldId id="304" r:id="rId24"/>
    <p:sldId id="314" r:id="rId25"/>
    <p:sldId id="313" r:id="rId26"/>
    <p:sldId id="315" r:id="rId27"/>
    <p:sldId id="312" r:id="rId28"/>
    <p:sldId id="316" r:id="rId29"/>
    <p:sldId id="311" r:id="rId30"/>
    <p:sldId id="317" r:id="rId31"/>
    <p:sldId id="310" r:id="rId32"/>
    <p:sldId id="302" r:id="rId33"/>
    <p:sldId id="297" r:id="rId34"/>
    <p:sldId id="322" r:id="rId35"/>
    <p:sldId id="321" r:id="rId36"/>
    <p:sldId id="320" r:id="rId37"/>
    <p:sldId id="319" r:id="rId38"/>
    <p:sldId id="318" r:id="rId39"/>
    <p:sldId id="323" r:id="rId40"/>
    <p:sldId id="324" r:id="rId41"/>
    <p:sldId id="296" r:id="rId42"/>
    <p:sldId id="330" r:id="rId43"/>
    <p:sldId id="329" r:id="rId44"/>
    <p:sldId id="328" r:id="rId45"/>
    <p:sldId id="327" r:id="rId46"/>
    <p:sldId id="326" r:id="rId47"/>
    <p:sldId id="334" r:id="rId48"/>
    <p:sldId id="333" r:id="rId49"/>
    <p:sldId id="299" r:id="rId50"/>
    <p:sldId id="336" r:id="rId51"/>
    <p:sldId id="335" r:id="rId52"/>
    <p:sldId id="337" r:id="rId53"/>
    <p:sldId id="341" r:id="rId54"/>
    <p:sldId id="340" r:id="rId55"/>
    <p:sldId id="342" r:id="rId56"/>
    <p:sldId id="347" r:id="rId57"/>
    <p:sldId id="346" r:id="rId58"/>
    <p:sldId id="345" r:id="rId59"/>
    <p:sldId id="344" r:id="rId60"/>
    <p:sldId id="287" r:id="rId61"/>
    <p:sldId id="352" r:id="rId62"/>
    <p:sldId id="351" r:id="rId63"/>
    <p:sldId id="350" r:id="rId64"/>
    <p:sldId id="349" r:id="rId65"/>
    <p:sldId id="348" r:id="rId66"/>
    <p:sldId id="343" r:id="rId67"/>
    <p:sldId id="355" r:id="rId68"/>
    <p:sldId id="354" r:id="rId69"/>
    <p:sldId id="353" r:id="rId70"/>
    <p:sldId id="356" r:id="rId71"/>
    <p:sldId id="357" r:id="rId72"/>
    <p:sldId id="358" r:id="rId73"/>
  </p:sldIdLst>
  <p:sldSz cx="12188825" cy="6858000"/>
  <p:notesSz cx="6858000" cy="9144000"/>
  <p:defaultTextStyle>
    <a:defPPr>
      <a:defRPr lang="en-US"/>
    </a:defPPr>
    <a:lvl1pPr algn="l" rtl="0" eaLnBrk="0" fontAlgn="base" hangingPunct="0">
      <a:spcBef>
        <a:spcPct val="0"/>
      </a:spcBef>
      <a:spcAft>
        <a:spcPct val="0"/>
      </a:spcAft>
      <a:defRPr kern="1200">
        <a:solidFill>
          <a:schemeClr val="tx1"/>
        </a:solidFill>
        <a:latin typeface="Euphemia" charset="0"/>
        <a:ea typeface="+mn-ea"/>
        <a:cs typeface="+mn-cs"/>
      </a:defRPr>
    </a:lvl1pPr>
    <a:lvl2pPr marL="457200" algn="l" rtl="0" eaLnBrk="0" fontAlgn="base" hangingPunct="0">
      <a:spcBef>
        <a:spcPct val="0"/>
      </a:spcBef>
      <a:spcAft>
        <a:spcPct val="0"/>
      </a:spcAft>
      <a:defRPr kern="1200">
        <a:solidFill>
          <a:schemeClr val="tx1"/>
        </a:solidFill>
        <a:latin typeface="Euphemia" charset="0"/>
        <a:ea typeface="+mn-ea"/>
        <a:cs typeface="+mn-cs"/>
      </a:defRPr>
    </a:lvl2pPr>
    <a:lvl3pPr marL="914400" algn="l" rtl="0" eaLnBrk="0" fontAlgn="base" hangingPunct="0">
      <a:spcBef>
        <a:spcPct val="0"/>
      </a:spcBef>
      <a:spcAft>
        <a:spcPct val="0"/>
      </a:spcAft>
      <a:defRPr kern="1200">
        <a:solidFill>
          <a:schemeClr val="tx1"/>
        </a:solidFill>
        <a:latin typeface="Euphemia" charset="0"/>
        <a:ea typeface="+mn-ea"/>
        <a:cs typeface="+mn-cs"/>
      </a:defRPr>
    </a:lvl3pPr>
    <a:lvl4pPr marL="1371600" algn="l" rtl="0" eaLnBrk="0" fontAlgn="base" hangingPunct="0">
      <a:spcBef>
        <a:spcPct val="0"/>
      </a:spcBef>
      <a:spcAft>
        <a:spcPct val="0"/>
      </a:spcAft>
      <a:defRPr kern="1200">
        <a:solidFill>
          <a:schemeClr val="tx1"/>
        </a:solidFill>
        <a:latin typeface="Euphemia" charset="0"/>
        <a:ea typeface="+mn-ea"/>
        <a:cs typeface="+mn-cs"/>
      </a:defRPr>
    </a:lvl4pPr>
    <a:lvl5pPr marL="1828800" algn="l" rtl="0" eaLnBrk="0" fontAlgn="base" hangingPunct="0">
      <a:spcBef>
        <a:spcPct val="0"/>
      </a:spcBef>
      <a:spcAft>
        <a:spcPct val="0"/>
      </a:spcAft>
      <a:defRPr kern="1200">
        <a:solidFill>
          <a:schemeClr val="tx1"/>
        </a:solidFill>
        <a:latin typeface="Euphemia" charset="0"/>
        <a:ea typeface="+mn-ea"/>
        <a:cs typeface="+mn-cs"/>
      </a:defRPr>
    </a:lvl5pPr>
    <a:lvl6pPr marL="2286000" algn="l" defTabSz="914400" rtl="0" eaLnBrk="1" latinLnBrk="0" hangingPunct="1">
      <a:defRPr kern="1200">
        <a:solidFill>
          <a:schemeClr val="tx1"/>
        </a:solidFill>
        <a:latin typeface="Euphemia" charset="0"/>
        <a:ea typeface="+mn-ea"/>
        <a:cs typeface="+mn-cs"/>
      </a:defRPr>
    </a:lvl6pPr>
    <a:lvl7pPr marL="2743200" algn="l" defTabSz="914400" rtl="0" eaLnBrk="1" latinLnBrk="0" hangingPunct="1">
      <a:defRPr kern="1200">
        <a:solidFill>
          <a:schemeClr val="tx1"/>
        </a:solidFill>
        <a:latin typeface="Euphemia" charset="0"/>
        <a:ea typeface="+mn-ea"/>
        <a:cs typeface="+mn-cs"/>
      </a:defRPr>
    </a:lvl7pPr>
    <a:lvl8pPr marL="3200400" algn="l" defTabSz="914400" rtl="0" eaLnBrk="1" latinLnBrk="0" hangingPunct="1">
      <a:defRPr kern="1200">
        <a:solidFill>
          <a:schemeClr val="tx1"/>
        </a:solidFill>
        <a:latin typeface="Euphemia" charset="0"/>
        <a:ea typeface="+mn-ea"/>
        <a:cs typeface="+mn-cs"/>
      </a:defRPr>
    </a:lvl8pPr>
    <a:lvl9pPr marL="3657600" algn="l" defTabSz="914400" rtl="0" eaLnBrk="1" latinLnBrk="0" hangingPunct="1">
      <a:defRPr kern="1200">
        <a:solidFill>
          <a:schemeClr val="tx1"/>
        </a:solidFill>
        <a:latin typeface="Euphemia" charset="0"/>
        <a:ea typeface="+mn-ea"/>
        <a:cs typeface="+mn-cs"/>
      </a:defRPr>
    </a:lvl9pPr>
  </p:defaultTextStyle>
  <p:extLst>
    <p:ext uri="{EFAFB233-063F-42B5-8137-9DF3F51BA10A}">
      <p15:sldGuideLst xmlns:p15="http://schemas.microsoft.com/office/powerpoint/2012/main">
        <p15:guide id="1" pos="3839">
          <p15:clr>
            <a:srgbClr val="A4A3A4"/>
          </p15:clr>
        </p15:guide>
        <p15:guide id="2" orient="horz" pos="216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09" autoAdjust="0"/>
    <p:restoredTop sz="94280" autoAdjust="0"/>
  </p:normalViewPr>
  <p:slideViewPr>
    <p:cSldViewPr>
      <p:cViewPr varScale="1">
        <p:scale>
          <a:sx n="105" d="100"/>
          <a:sy n="105" d="100"/>
        </p:scale>
        <p:origin x="216" y="1112"/>
      </p:cViewPr>
      <p:guideLst>
        <p:guide pos="3839"/>
        <p:guide orient="horz" pos="2160"/>
      </p:guideLst>
    </p:cSldViewPr>
  </p:slideViewPr>
  <p:notesTextViewPr>
    <p:cViewPr>
      <p:scale>
        <a:sx n="1" d="1"/>
        <a:sy n="1" d="1"/>
      </p:scale>
      <p:origin x="0" y="0"/>
    </p:cViewPr>
  </p:notesTextViewPr>
  <p:notesViewPr>
    <p:cSldViewPr>
      <p:cViewPr varScale="1">
        <p:scale>
          <a:sx n="63" d="100"/>
          <a:sy n="63" d="100"/>
        </p:scale>
        <p:origin x="1986"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63" Type="http://schemas.openxmlformats.org/officeDocument/2006/relationships/slide" Target="slides/slide61.xml"/><Relationship Id="rId64" Type="http://schemas.openxmlformats.org/officeDocument/2006/relationships/slide" Target="slides/slide62.xml"/><Relationship Id="rId65" Type="http://schemas.openxmlformats.org/officeDocument/2006/relationships/slide" Target="slides/slide63.xml"/><Relationship Id="rId66" Type="http://schemas.openxmlformats.org/officeDocument/2006/relationships/slide" Target="slides/slide64.xml"/><Relationship Id="rId67" Type="http://schemas.openxmlformats.org/officeDocument/2006/relationships/slide" Target="slides/slide65.xml"/><Relationship Id="rId68" Type="http://schemas.openxmlformats.org/officeDocument/2006/relationships/slide" Target="slides/slide66.xml"/><Relationship Id="rId69" Type="http://schemas.openxmlformats.org/officeDocument/2006/relationships/slide" Target="slides/slide6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1" Type="http://schemas.openxmlformats.org/officeDocument/2006/relationships/customXml" Target="../customXml/item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70" Type="http://schemas.openxmlformats.org/officeDocument/2006/relationships/slide" Target="slides/slide68.xml"/><Relationship Id="rId71" Type="http://schemas.openxmlformats.org/officeDocument/2006/relationships/slide" Target="slides/slide69.xml"/><Relationship Id="rId72" Type="http://schemas.openxmlformats.org/officeDocument/2006/relationships/slide" Target="slides/slide70.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73" Type="http://schemas.openxmlformats.org/officeDocument/2006/relationships/slide" Target="slides/slide71.xml"/><Relationship Id="rId74" Type="http://schemas.openxmlformats.org/officeDocument/2006/relationships/notesMaster" Target="notesMasters/notesMaster1.xml"/><Relationship Id="rId75" Type="http://schemas.openxmlformats.org/officeDocument/2006/relationships/handoutMaster" Target="handoutMasters/handoutMaster1.xml"/><Relationship Id="rId76" Type="http://schemas.openxmlformats.org/officeDocument/2006/relationships/presProps" Target="presProps.xml"/><Relationship Id="rId77" Type="http://schemas.openxmlformats.org/officeDocument/2006/relationships/viewProps" Target="viewProps.xml"/><Relationship Id="rId78" Type="http://schemas.openxmlformats.org/officeDocument/2006/relationships/theme" Target="theme/theme1.xml"/><Relationship Id="rId79" Type="http://schemas.openxmlformats.org/officeDocument/2006/relationships/tableStyles" Target="tableStyles.xml"/><Relationship Id="rId60" Type="http://schemas.openxmlformats.org/officeDocument/2006/relationships/slide" Target="slides/slide58.xml"/><Relationship Id="rId61" Type="http://schemas.openxmlformats.org/officeDocument/2006/relationships/slide" Target="slides/slide59.xml"/><Relationship Id="rId62" Type="http://schemas.openxmlformats.org/officeDocument/2006/relationships/slide" Target="slides/slide60.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E3555611-7880-EB47-8622-4397CFBC1CCA}" type="datetimeFigureOut">
              <a:rPr lang="en-US"/>
              <a:pPr>
                <a:defRPr/>
              </a:pPr>
              <a:t>10/25/17</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8800C602-81E0-A642-8705-BA1183D7FE49}" type="slidenum">
              <a:rPr/>
              <a:pPr>
                <a:defRPr/>
              </a:pPr>
              <a:t>‹#›</a:t>
            </a:fld>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7643CB10-A956-5948-B663-6F1ECD672D86}" type="datetimeFigureOut">
              <a:rPr lang="en-US"/>
              <a:pPr>
                <a:defRPr/>
              </a:pPr>
              <a:t>10/25/17</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lvl="0"/>
            <a:endParaRPr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noProof="0"/>
              <a:t>Click to edit Master text styles</a:t>
            </a:r>
          </a:p>
          <a:p>
            <a:pPr lvl="1"/>
            <a:r>
              <a:rPr noProof="0"/>
              <a:t>Second level</a:t>
            </a:r>
          </a:p>
          <a:p>
            <a:pPr lvl="2"/>
            <a:r>
              <a:rPr noProof="0"/>
              <a:t>Third level</a:t>
            </a:r>
          </a:p>
          <a:p>
            <a:pPr lvl="3"/>
            <a:r>
              <a:rPr noProof="0"/>
              <a:t>Fourth level</a:t>
            </a:r>
          </a:p>
          <a:p>
            <a:pPr lvl="4"/>
            <a:r>
              <a:rPr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ED1A1FF5-4B71-E748-90C0-2BAF1B0EC9BC}" type="slidenum">
              <a:rPr/>
              <a:pPr>
                <a:defRPr/>
              </a:pPr>
              <a:t>‹#›</a:t>
            </a:fld>
            <a:endParaRP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3603" y="1122363"/>
            <a:ext cx="9141619" cy="2387600"/>
          </a:xfrm>
        </p:spPr>
        <p:txBody>
          <a:bodyPr anchor="b"/>
          <a:lstStyle>
            <a:lvl1pPr algn="ctr">
              <a:defRPr sz="5998"/>
            </a:lvl1pPr>
          </a:lstStyle>
          <a:p>
            <a:r>
              <a:rPr lang="en-US" dirty="0" smtClean="0"/>
              <a:t>Click to edit Master title style</a:t>
            </a:r>
            <a:endParaRPr lang="en-US" dirty="0"/>
          </a:p>
        </p:txBody>
      </p:sp>
      <p:sp>
        <p:nvSpPr>
          <p:cNvPr id="3" name="Subtitle 2"/>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0855AE20-DAB3-694A-AA65-9CE1C403CDBE}" type="datetimeFigureOut">
              <a:rPr lang="en-US" smtClean="0"/>
              <a:pPr>
                <a:defRPr/>
              </a:pPr>
              <a:t>10/25/17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8968EE7-0129-BC45-A8FD-DC25AE62E8C4}" type="slidenum">
              <a:rPr lang="en-US" smtClean="0"/>
              <a:pPr>
                <a:defRPr/>
              </a:pPr>
              <a:t>‹#›</a:t>
            </a:fld>
            <a:endParaRPr lang="en-US"/>
          </a:p>
        </p:txBody>
      </p:sp>
      <p:pic>
        <p:nvPicPr>
          <p:cNvPr id="7" name="Picture 6"/>
          <p:cNvPicPr>
            <a:picLocks noChangeAspect="1"/>
          </p:cNvPicPr>
          <p:nvPr userDrawn="1"/>
        </p:nvPicPr>
        <p:blipFill>
          <a:blip r:embed="rId2">
            <a:alphaModFix amt="88000"/>
            <a:extLst>
              <a:ext uri="{28A0092B-C50C-407E-A947-70E740481C1C}">
                <a14:useLocalDpi xmlns:a14="http://schemas.microsoft.com/office/drawing/2010/main" val="0"/>
              </a:ext>
            </a:extLst>
          </a:blip>
          <a:srcRect/>
          <a:stretch>
            <a:fillRect/>
          </a:stretch>
        </p:blipFill>
        <p:spPr bwMode="auto">
          <a:xfrm>
            <a:off x="0" y="5304837"/>
            <a:ext cx="1793875" cy="15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E1AD9B79-59A9-1742-97A3-9B2A92DFB8D2}" type="datetimeFigureOut">
              <a:rPr lang="en-US" smtClean="0"/>
              <a:pPr>
                <a:defRPr/>
              </a:pPr>
              <a:t>10/25/17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04877E3-736F-B94A-A11F-579093771F06}"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2628" y="365125"/>
            <a:ext cx="262821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7982" y="365125"/>
            <a:ext cx="7732286"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99BDC5BA-3FF2-C34B-B908-CDE6305938B5}" type="datetimeFigureOut">
              <a:rPr lang="en-US" smtClean="0"/>
              <a:pPr>
                <a:defRPr/>
              </a:pPr>
              <a:t>10/25/17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21420FA-F06B-AA4B-829A-7B49FE5421B8}"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5FD8B206-2821-B04F-8AFB-52AC60EF9DCA}" type="datetimeFigureOut">
              <a:rPr lang="en-US" smtClean="0"/>
              <a:pPr>
                <a:defRPr/>
              </a:pPr>
              <a:t>10/25/17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1335BFD-C739-224E-8E24-2FFC59CDAFCF}"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633" y="1709739"/>
            <a:ext cx="10512862" cy="2852737"/>
          </a:xfrm>
        </p:spPr>
        <p:txBody>
          <a:bodyPr anchor="b"/>
          <a:lstStyle>
            <a:lvl1pPr>
              <a:defRPr sz="5998"/>
            </a:lvl1pPr>
          </a:lstStyle>
          <a:p>
            <a:r>
              <a:rPr lang="en-US" smtClean="0"/>
              <a:t>Click to edit Master title style</a:t>
            </a:r>
            <a:endParaRPr lang="en-US"/>
          </a:p>
        </p:txBody>
      </p:sp>
      <p:sp>
        <p:nvSpPr>
          <p:cNvPr id="3" name="Text Placeholder 2"/>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9314A2E1-B059-DB47-9F7A-5064F963397B}" type="datetimeFigureOut">
              <a:rPr lang="en-US" smtClean="0"/>
              <a:pPr>
                <a:defRPr/>
              </a:pPr>
              <a:t>10/25/17</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05C8C05-59F1-FB46-9408-7AE05692077A}"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7982" y="1825625"/>
            <a:ext cx="5180251"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0592" y="1825625"/>
            <a:ext cx="5180251"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334AE2B2-B527-F14E-9AEB-40BDBED48EE9}" type="datetimeFigureOut">
              <a:rPr lang="en-US" smtClean="0"/>
              <a:pPr>
                <a:defRPr/>
              </a:pPr>
              <a:t>10/25/17</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4B941D3-6859-8E43-B5DB-88E22FE1E915}"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569" y="365126"/>
            <a:ext cx="10512862"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570" y="2505075"/>
            <a:ext cx="5156444"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0593" y="2505075"/>
            <a:ext cx="518183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F8EA286B-6087-FB43-9D81-57FCB7873310}" type="datetimeFigureOut">
              <a:rPr lang="en-US" smtClean="0"/>
              <a:pPr>
                <a:defRPr/>
              </a:pPr>
              <a:t>10/25/17</a:t>
            </a:fld>
            <a:endParaRPr lang="en-US"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C8B8272D-91B4-5745-BAE6-1A705D59B8B1}"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DDED8046-E5BF-5D47-96EB-5E2B0EDA6A17}" type="datetimeFigureOut">
              <a:rPr lang="en-US" smtClean="0"/>
              <a:pPr>
                <a:defRPr/>
              </a:pPr>
              <a:t>10/25/17</a:t>
            </a:fld>
            <a:endParaRPr lang="en-US" dirty="0"/>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88A02935-6CA0-E64E-96F8-443A4878865B}"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E8E7436-C15F-6F45-A15D-821C61968C57}" type="datetimeFigureOut">
              <a:rPr lang="en-US" smtClean="0"/>
              <a:pPr>
                <a:defRPr/>
              </a:pPr>
              <a:t>10/25/17</a:t>
            </a:fld>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ED792C17-83AB-2247-A147-304359DF4C1B}"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smtClean="0"/>
              <a:t>Click to edit Master title style</a:t>
            </a:r>
            <a:endParaRPr lang="en-US"/>
          </a:p>
        </p:txBody>
      </p:sp>
      <p:sp>
        <p:nvSpPr>
          <p:cNvPr id="3" name="Content Placeholder 2"/>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181E8B13-874D-5847-96CB-7DEFA45917FF}" type="datetimeFigureOut">
              <a:rPr lang="en-US" smtClean="0"/>
              <a:pPr>
                <a:defRPr/>
              </a:pPr>
              <a:t>10/25/17</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9FB0765-328E-3D4F-B53F-0C55B35B0068}"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smtClean="0"/>
              <a:t>Click to edit Master title style</a:t>
            </a:r>
            <a:endParaRPr lang="en-US"/>
          </a:p>
        </p:txBody>
      </p:sp>
      <p:sp>
        <p:nvSpPr>
          <p:cNvPr id="3" name="Picture Placeholder 2"/>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11BF28-AEFC-FB4A-9DED-671277B0BC33}" type="datetimeFigureOut">
              <a:rPr lang="en-US" smtClean="0"/>
              <a:t>10/25/17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CC6CF1-9B52-324B-9F95-C30D6B3E89A2}" type="slidenum">
              <a:rPr lang="en-US" smtClean="0"/>
              <a:t>‹#›</a:t>
            </a:fld>
            <a:endParaRPr lang="en-US"/>
          </a:p>
        </p:txBody>
      </p:sp>
    </p:spTree>
  </p:cSld>
  <p:clrMapOvr>
    <a:masterClrMapping/>
  </p:clrMapOvr>
  <p:transition spd="med">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60000"/>
                <a:lumOff val="40000"/>
              </a:schemeClr>
            </a:gs>
            <a:gs pos="50000">
              <a:schemeClr val="accent5">
                <a:lumMod val="40000"/>
                <a:lumOff val="60000"/>
              </a:schemeClr>
            </a:gs>
            <a:gs pos="100000">
              <a:schemeClr val="accent5">
                <a:lumMod val="0"/>
                <a:lumOff val="10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8646782-053A-DD4E-977C-51F43981C532}" type="datetimeFigureOut">
              <a:rPr lang="en-US" smtClean="0"/>
              <a:pPr>
                <a:defRPr/>
              </a:pPr>
              <a:t>10/25/17</a:t>
            </a:fld>
            <a:endParaRPr lang="en-US" dirty="0"/>
          </a:p>
        </p:txBody>
      </p:sp>
      <p:sp>
        <p:nvSpPr>
          <p:cNvPr id="5" name="Footer Placeholder 4"/>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63DB8E6-8D1E-6245-82E0-7CB6BF78D0A1}" type="slidenum">
              <a:rPr lang="en-US" smtClean="0"/>
              <a:pPr>
                <a:defRPr/>
              </a:pPr>
              <a:t>‹#›</a:t>
            </a:fld>
            <a:endParaRPr lang="en-US"/>
          </a:p>
        </p:txBody>
      </p:sp>
    </p:spTree>
    <p:extLst>
      <p:ext uri="{BB962C8B-B14F-4D97-AF65-F5344CB8AC3E}">
        <p14:creationId xmlns:p14="http://schemas.microsoft.com/office/powerpoint/2010/main" val="838658110"/>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ransition spd="med">
    <p:fade/>
  </p:transition>
  <p:timing>
    <p:tnLst>
      <p:par>
        <p:cTn id="1" dur="indefinite" restart="never" nodeType="tmRoot"/>
      </p:par>
    </p:tnLst>
  </p:timing>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ctrTitle"/>
          </p:nvPr>
        </p:nvSpPr>
        <p:spPr>
          <a:xfrm>
            <a:off x="1125834" y="-994817"/>
            <a:ext cx="11017250" cy="1687513"/>
          </a:xfrm>
        </p:spPr>
        <p:txBody>
          <a:bodyPr>
            <a:normAutofit/>
          </a:bodyPr>
          <a:lstStyle/>
          <a:p>
            <a:pPr algn="ctr" eaLnBrk="1" hangingPunct="1"/>
            <a:r>
              <a:rPr lang="en-US" altLang="en-US" sz="3200" dirty="0">
                <a:solidFill>
                  <a:srgbClr val="000000"/>
                </a:solidFill>
                <a:latin typeface="Times New Roman" charset="0"/>
                <a:ea typeface="Arial Unicode MS" charset="0"/>
              </a:rPr>
              <a:t>Week of Prayer for Christian Unity 2018</a:t>
            </a:r>
            <a:endParaRPr lang="en-GB" altLang="en-US" sz="3200" dirty="0">
              <a:solidFill>
                <a:srgbClr val="000000"/>
              </a:solidFill>
              <a:latin typeface="Helvetica" charset="0"/>
              <a:ea typeface="Arial Unicode MS" charset="0"/>
            </a:endParaRPr>
          </a:p>
        </p:txBody>
      </p:sp>
      <p:sp>
        <p:nvSpPr>
          <p:cNvPr id="3" name="Subtitle 2"/>
          <p:cNvSpPr>
            <a:spLocks noGrp="1"/>
          </p:cNvSpPr>
          <p:nvPr>
            <p:ph type="subTitle" idx="1"/>
          </p:nvPr>
        </p:nvSpPr>
        <p:spPr>
          <a:xfrm>
            <a:off x="1341734" y="908720"/>
            <a:ext cx="10585450" cy="1008112"/>
          </a:xfrm>
        </p:spPr>
        <p:txBody>
          <a:bodyPr rtlCol="0"/>
          <a:lstStyle/>
          <a:p>
            <a:pPr algn="ctr" eaLnBrk="1" fontAlgn="auto" hangingPunct="1">
              <a:spcAft>
                <a:spcPts val="0"/>
              </a:spcAft>
              <a:buFont typeface="Arial" panose="020B0604020202020204" pitchFamily="34" charset="0"/>
              <a:buNone/>
              <a:defRPr/>
            </a:pPr>
            <a:r>
              <a:rPr lang="en-GB" sz="4800" b="1" i="1" dirty="0">
                <a:solidFill>
                  <a:srgbClr val="002060"/>
                </a:solidFill>
                <a:effectLst>
                  <a:outerShdw blurRad="38100" dist="38100" dir="2700000" algn="tl">
                    <a:srgbClr val="000000">
                      <a:alpha val="43137"/>
                    </a:srgbClr>
                  </a:outerShdw>
                </a:effectLst>
                <a:latin typeface="Times New Roman" panose="02020603050405020304" pitchFamily="18" charset="0"/>
                <a:ea typeface="Arial Unicode MS" panose="020B0604020202020204" pitchFamily="34" charset="-128"/>
                <a:cs typeface="Arial Unicode MS" panose="020B0604020202020204" pitchFamily="34" charset="-128"/>
              </a:rPr>
              <a:t>‘THAT ALL MAY BE FREE’</a:t>
            </a:r>
          </a:p>
          <a:p>
            <a:pPr algn="ctr" eaLnBrk="1" fontAlgn="auto" hangingPunct="1">
              <a:spcAft>
                <a:spcPts val="0"/>
              </a:spcAft>
              <a:buFont typeface="Arial" panose="020B0604020202020204" pitchFamily="34" charset="0"/>
              <a:buNone/>
              <a:defRPr/>
            </a:pPr>
            <a:endParaRPr lang="en-GB" sz="3200" b="1" i="1" dirty="0">
              <a:solidFill>
                <a:srgbClr val="002060"/>
              </a:solidFill>
              <a:effectLst>
                <a:outerShdw blurRad="38100" dist="38100" dir="2700000" algn="tl">
                  <a:srgbClr val="000000">
                    <a:alpha val="43137"/>
                  </a:srgbClr>
                </a:outerShdw>
              </a:effectLst>
              <a:latin typeface="Times New Roman" panose="02020603050405020304" pitchFamily="18" charset="0"/>
              <a:ea typeface="Arial Unicode MS" panose="020B0604020202020204" pitchFamily="34" charset="-128"/>
              <a:cs typeface="Arial Unicode MS" panose="020B0604020202020204" pitchFamily="34" charset="-128"/>
            </a:endParaRPr>
          </a:p>
          <a:p>
            <a:pPr eaLnBrk="1" fontAlgn="auto" hangingPunct="1">
              <a:spcAft>
                <a:spcPts val="0"/>
              </a:spcAft>
              <a:buFont typeface="Arial" panose="020B0604020202020204" pitchFamily="34" charset="0"/>
              <a:buNone/>
              <a:defRPr/>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8042" y="1988840"/>
            <a:ext cx="7452841" cy="3940921"/>
          </a:xfrm>
          <a:prstGeom prst="rect">
            <a:avLst/>
          </a:prstGeom>
        </p:spPr>
      </p:pic>
      <p:pic>
        <p:nvPicPr>
          <p:cNvPr id="1434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14667" y="4912697"/>
            <a:ext cx="1341885" cy="796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444874" y="6085165"/>
            <a:ext cx="9626202" cy="800219"/>
          </a:xfrm>
          <a:prstGeom prst="rect">
            <a:avLst/>
          </a:prstGeom>
          <a:noFill/>
        </p:spPr>
        <p:txBody>
          <a:bodyPr wrap="square" rtlCol="0">
            <a:spAutoFit/>
          </a:bodyPr>
          <a:lstStyle/>
          <a:p>
            <a:r>
              <a:rPr lang="en-GB" sz="2800" b="1" dirty="0" smtClean="0">
                <a:solidFill>
                  <a:srgbClr val="002060"/>
                </a:solidFill>
                <a:latin typeface="Times New Roman" panose="02020603050405020304" pitchFamily="18" charset="0"/>
                <a:ea typeface="Arial Unicode MS" panose="020B0604020202020204" pitchFamily="34" charset="-128"/>
                <a:cs typeface="Arial Unicode MS" panose="020B0604020202020204" pitchFamily="34" charset="-128"/>
              </a:rPr>
              <a:t>Your right hand, O LORD, glorious in power </a:t>
            </a:r>
            <a:r>
              <a:rPr lang="en-GB" sz="2800" b="1" dirty="0" smtClean="0">
                <a:solidFill>
                  <a:srgbClr val="002060"/>
                </a:solidFill>
                <a:effectLst>
                  <a:outerShdw blurRad="38100" dist="38100" dir="2700000" algn="tl">
                    <a:srgbClr val="000000">
                      <a:alpha val="43137"/>
                    </a:srgbClr>
                  </a:outerShdw>
                </a:effectLst>
                <a:latin typeface="Times New Roman" panose="02020603050405020304" pitchFamily="18" charset="0"/>
                <a:ea typeface="Arial Unicode MS" panose="020B0604020202020204" pitchFamily="34" charset="-128"/>
                <a:cs typeface="Arial Unicode MS" panose="020B0604020202020204" pitchFamily="34" charset="-128"/>
              </a:rPr>
              <a:t>(Ex 15:6)</a:t>
            </a:r>
            <a:endParaRPr lang="en-GB" sz="2800" b="1" dirty="0" smtClean="0">
              <a:solidFill>
                <a:srgbClr val="002060"/>
              </a:solidFill>
              <a:effectLst>
                <a:outerShdw blurRad="38100" dist="38100" dir="2700000" algn="tl">
                  <a:srgbClr val="000000">
                    <a:alpha val="43137"/>
                  </a:srgbClr>
                </a:outerShdw>
              </a:effectLst>
              <a:latin typeface="Helvetica" panose="020B0604020202020204" pitchFamily="34" charset="0"/>
              <a:ea typeface="Arial Unicode MS" panose="020B0604020202020204" pitchFamily="34" charset="-128"/>
              <a:cs typeface="Arial Unicode MS" panose="020B0604020202020204" pitchFamily="34" charset="-128"/>
            </a:endParaRPr>
          </a:p>
          <a:p>
            <a:endParaRPr lang="en-US" dirty="0"/>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ChangeArrowheads="1"/>
          </p:cNvSpPr>
          <p:nvPr/>
        </p:nvSpPr>
        <p:spPr bwMode="auto">
          <a:xfrm>
            <a:off x="2062163" y="1773238"/>
            <a:ext cx="8135937"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r>
              <a:rPr lang="en-GB" altLang="en-US" sz="6000" b="1">
                <a:solidFill>
                  <a:srgbClr val="002060"/>
                </a:solidFill>
                <a:latin typeface="Times New Roman" charset="0"/>
                <a:ea typeface="Times New Roman" charset="0"/>
                <a:cs typeface="Times New Roman" charset="0"/>
              </a:rPr>
              <a:t> </a:t>
            </a:r>
          </a:p>
          <a:p>
            <a:pPr algn="ctr" eaLnBrk="1" hangingPunct="1"/>
            <a:endParaRPr lang="en-GB" altLang="en-US" sz="1200" b="1">
              <a:solidFill>
                <a:srgbClr val="875B00"/>
              </a:solidFill>
              <a:latin typeface="Times New Roman" charset="0"/>
              <a:ea typeface="Times New Roman" charset="0"/>
              <a:cs typeface="Times New Roman" charset="0"/>
            </a:endParaRPr>
          </a:p>
          <a:p>
            <a:pPr algn="ctr" eaLnBrk="1" hangingPunct="1"/>
            <a:r>
              <a:rPr lang="en-GB" altLang="en-US" sz="3600" b="1">
                <a:solidFill>
                  <a:schemeClr val="tx2"/>
                </a:solidFill>
                <a:latin typeface="Times New Roman" charset="0"/>
                <a:ea typeface="Times New Roman" charset="0"/>
                <a:cs typeface="Times New Roman" charset="0"/>
              </a:rPr>
              <a:t/>
            </a:r>
            <a:br>
              <a:rPr lang="en-GB" altLang="en-US" sz="3600" b="1">
                <a:solidFill>
                  <a:schemeClr val="tx2"/>
                </a:solidFill>
                <a:latin typeface="Times New Roman" charset="0"/>
                <a:ea typeface="Times New Roman" charset="0"/>
                <a:cs typeface="Times New Roman" charset="0"/>
              </a:rPr>
            </a:br>
            <a:r>
              <a:rPr lang="en-US" altLang="en-US" sz="3600">
                <a:solidFill>
                  <a:schemeClr val="tx2"/>
                </a:solidFill>
                <a:latin typeface="Arial" charset="0"/>
                <a:ea typeface="Arial" charset="0"/>
                <a:cs typeface="Arial" charset="0"/>
              </a:rPr>
              <a:t/>
            </a:r>
            <a:br>
              <a:rPr lang="en-US" altLang="en-US" sz="3600">
                <a:solidFill>
                  <a:schemeClr val="tx2"/>
                </a:solidFill>
                <a:latin typeface="Arial" charset="0"/>
                <a:ea typeface="Arial" charset="0"/>
                <a:cs typeface="Arial" charset="0"/>
              </a:rPr>
            </a:br>
            <a:endParaRPr lang="en-GB" altLang="en-US" sz="3600">
              <a:solidFill>
                <a:schemeClr val="tx2"/>
              </a:solidFill>
              <a:latin typeface="Arial" charset="0"/>
              <a:ea typeface="Arial" charset="0"/>
              <a:cs typeface="Arial" charset="0"/>
            </a:endParaRPr>
          </a:p>
        </p:txBody>
      </p:sp>
      <p:sp>
        <p:nvSpPr>
          <p:cNvPr id="23555" name="Rectangle 1"/>
          <p:cNvSpPr>
            <a:spLocks noChangeArrowheads="1"/>
          </p:cNvSpPr>
          <p:nvPr/>
        </p:nvSpPr>
        <p:spPr bwMode="auto">
          <a:xfrm>
            <a:off x="2925763" y="2060848"/>
            <a:ext cx="5976937"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Euphemia" charset="0"/>
              </a:defRPr>
            </a:lvl1pPr>
            <a:lvl2pPr marL="742950" indent="-285750">
              <a:defRPr>
                <a:solidFill>
                  <a:schemeClr val="tx1"/>
                </a:solidFill>
                <a:latin typeface="Euphemia" charset="0"/>
              </a:defRPr>
            </a:lvl2pPr>
            <a:lvl3pPr marL="1143000" indent="-228600">
              <a:defRPr>
                <a:solidFill>
                  <a:schemeClr val="tx1"/>
                </a:solidFill>
                <a:latin typeface="Euphemia" charset="0"/>
              </a:defRPr>
            </a:lvl3pPr>
            <a:lvl4pPr marL="1600200" indent="-228600">
              <a:defRPr>
                <a:solidFill>
                  <a:schemeClr val="tx1"/>
                </a:solidFill>
                <a:latin typeface="Euphemia" charset="0"/>
              </a:defRPr>
            </a:lvl4pPr>
            <a:lvl5pPr marL="2057400" indent="-228600">
              <a:defRPr>
                <a:solidFill>
                  <a:schemeClr val="tx1"/>
                </a:solidFill>
                <a:latin typeface="Euphemia" charset="0"/>
              </a:defRPr>
            </a:lvl5pPr>
            <a:lvl6pPr marL="2514600" indent="-228600" eaLnBrk="0" fontAlgn="base" hangingPunct="0">
              <a:spcBef>
                <a:spcPct val="0"/>
              </a:spcBef>
              <a:spcAft>
                <a:spcPct val="0"/>
              </a:spcAft>
              <a:defRPr>
                <a:solidFill>
                  <a:schemeClr val="tx1"/>
                </a:solidFill>
                <a:latin typeface="Euphemia" charset="0"/>
              </a:defRPr>
            </a:lvl6pPr>
            <a:lvl7pPr marL="2971800" indent="-228600" eaLnBrk="0" fontAlgn="base" hangingPunct="0">
              <a:spcBef>
                <a:spcPct val="0"/>
              </a:spcBef>
              <a:spcAft>
                <a:spcPct val="0"/>
              </a:spcAft>
              <a:defRPr>
                <a:solidFill>
                  <a:schemeClr val="tx1"/>
                </a:solidFill>
                <a:latin typeface="Euphemia" charset="0"/>
              </a:defRPr>
            </a:lvl7pPr>
            <a:lvl8pPr marL="3429000" indent="-228600" eaLnBrk="0" fontAlgn="base" hangingPunct="0">
              <a:spcBef>
                <a:spcPct val="0"/>
              </a:spcBef>
              <a:spcAft>
                <a:spcPct val="0"/>
              </a:spcAft>
              <a:defRPr>
                <a:solidFill>
                  <a:schemeClr val="tx1"/>
                </a:solidFill>
                <a:latin typeface="Euphemia" charset="0"/>
              </a:defRPr>
            </a:lvl8pPr>
            <a:lvl9pPr marL="3886200" indent="-228600" eaLnBrk="0" fontAlgn="base" hangingPunct="0">
              <a:spcBef>
                <a:spcPct val="0"/>
              </a:spcBef>
              <a:spcAft>
                <a:spcPct val="0"/>
              </a:spcAft>
              <a:defRPr>
                <a:solidFill>
                  <a:schemeClr val="tx1"/>
                </a:solidFill>
                <a:latin typeface="Euphemia" charset="0"/>
              </a:defRPr>
            </a:lvl9pPr>
          </a:lstStyle>
          <a:p>
            <a:pPr algn="ctr" eaLnBrk="1" hangingPunct="1"/>
            <a:r>
              <a:rPr lang="en-GB" altLang="en-US" sz="6000" b="1" i="1">
                <a:solidFill>
                  <a:srgbClr val="002060"/>
                </a:solidFill>
                <a:latin typeface="Times New Roman" charset="0"/>
                <a:ea typeface="Arial Unicode MS" charset="0"/>
              </a:rPr>
              <a:t>Song of Praise</a:t>
            </a:r>
            <a:endParaRPr lang="en-GB" altLang="en-US" sz="6000">
              <a:solidFill>
                <a:srgbClr val="002060"/>
              </a:solidFill>
              <a:latin typeface="Helvetica" charset="0"/>
              <a:ea typeface="Arial Unicode MS" charset="0"/>
            </a:endParaRPr>
          </a:p>
        </p:txBody>
      </p:sp>
      <p:sp>
        <p:nvSpPr>
          <p:cNvPr id="6"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a:t>
            </a:r>
            <a:r>
              <a:rPr lang="en-GB" altLang="en-US" sz="2000" b="1" u="sng" dirty="0">
                <a:solidFill>
                  <a:schemeClr val="accent1">
                    <a:lumMod val="50000"/>
                  </a:schemeClr>
                </a:solidFill>
                <a:latin typeface="Times New Roman" charset="0"/>
                <a:ea typeface="Times New Roman" charset="0"/>
                <a:cs typeface="Times New Roman" charset="0"/>
              </a:rPr>
              <a:t>Holy Spirit</a:t>
            </a:r>
            <a:r>
              <a:rPr lang="en-GB" altLang="en-US" sz="2000" b="1" dirty="0">
                <a:solidFill>
                  <a:schemeClr val="accent1">
                    <a:lumMod val="50000"/>
                  </a:schemeClr>
                </a:solidFill>
                <a:latin typeface="Times New Roman" charset="0"/>
                <a:ea typeface="Times New Roman" charset="0"/>
                <a:cs typeface="Times New Roman" charset="0"/>
              </a:rPr>
              <a:t>   </a:t>
            </a:r>
            <a:r>
              <a:rPr lang="en-GB" altLang="en-US" sz="2000" dirty="0">
                <a:solidFill>
                  <a:schemeClr val="accent1">
                    <a:lumMod val="50000"/>
                  </a:schemeClr>
                </a:solidFill>
                <a:latin typeface="Times New Roman" charset="0"/>
                <a:ea typeface="Times New Roman" charset="0"/>
                <a:cs typeface="Times New Roman" charset="0"/>
              </a:rPr>
              <a:t>Reconciliation     Proclamation     Commitment     Prayer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ChangeArrowheads="1"/>
          </p:cNvSpPr>
          <p:nvPr/>
        </p:nvSpPr>
        <p:spPr bwMode="auto">
          <a:xfrm>
            <a:off x="2062163" y="1773238"/>
            <a:ext cx="8135937"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r>
              <a:rPr lang="en-GB" altLang="en-US" sz="6000" b="1">
                <a:solidFill>
                  <a:srgbClr val="002060"/>
                </a:solidFill>
                <a:latin typeface="Times New Roman" charset="0"/>
                <a:ea typeface="Times New Roman" charset="0"/>
                <a:cs typeface="Times New Roman" charset="0"/>
              </a:rPr>
              <a:t> </a:t>
            </a:r>
          </a:p>
          <a:p>
            <a:pPr algn="ctr" eaLnBrk="1" hangingPunct="1"/>
            <a:endParaRPr lang="en-GB" altLang="en-US" sz="1200" b="1">
              <a:solidFill>
                <a:srgbClr val="875B00"/>
              </a:solidFill>
              <a:latin typeface="Times New Roman" charset="0"/>
              <a:ea typeface="Times New Roman" charset="0"/>
              <a:cs typeface="Times New Roman" charset="0"/>
            </a:endParaRPr>
          </a:p>
          <a:p>
            <a:pPr algn="ctr" eaLnBrk="1" hangingPunct="1"/>
            <a:r>
              <a:rPr lang="en-GB" altLang="en-US" sz="3600" b="1">
                <a:solidFill>
                  <a:schemeClr val="tx2"/>
                </a:solidFill>
                <a:latin typeface="Times New Roman" charset="0"/>
                <a:ea typeface="Times New Roman" charset="0"/>
                <a:cs typeface="Times New Roman" charset="0"/>
              </a:rPr>
              <a:t/>
            </a:r>
            <a:br>
              <a:rPr lang="en-GB" altLang="en-US" sz="3600" b="1">
                <a:solidFill>
                  <a:schemeClr val="tx2"/>
                </a:solidFill>
                <a:latin typeface="Times New Roman" charset="0"/>
                <a:ea typeface="Times New Roman" charset="0"/>
                <a:cs typeface="Times New Roman" charset="0"/>
              </a:rPr>
            </a:br>
            <a:r>
              <a:rPr lang="en-US" altLang="en-US" sz="3600">
                <a:solidFill>
                  <a:schemeClr val="tx2"/>
                </a:solidFill>
                <a:latin typeface="Arial" charset="0"/>
                <a:ea typeface="Arial" charset="0"/>
                <a:cs typeface="Arial" charset="0"/>
              </a:rPr>
              <a:t/>
            </a:r>
            <a:br>
              <a:rPr lang="en-US" altLang="en-US" sz="3600">
                <a:solidFill>
                  <a:schemeClr val="tx2"/>
                </a:solidFill>
                <a:latin typeface="Arial" charset="0"/>
                <a:ea typeface="Arial" charset="0"/>
                <a:cs typeface="Arial" charset="0"/>
              </a:rPr>
            </a:br>
            <a:endParaRPr lang="en-GB" altLang="en-US" sz="3600">
              <a:solidFill>
                <a:schemeClr val="tx2"/>
              </a:solidFill>
              <a:latin typeface="Arial" charset="0"/>
              <a:ea typeface="Arial" charset="0"/>
              <a:cs typeface="Arial" charset="0"/>
            </a:endParaRPr>
          </a:p>
        </p:txBody>
      </p:sp>
      <p:sp>
        <p:nvSpPr>
          <p:cNvPr id="24578"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a:t>
            </a:r>
            <a:r>
              <a:rPr lang="en-GB" altLang="en-US" sz="2000" b="1" u="sng" dirty="0">
                <a:solidFill>
                  <a:schemeClr val="accent1">
                    <a:lumMod val="50000"/>
                  </a:schemeClr>
                </a:solidFill>
                <a:latin typeface="Times New Roman" charset="0"/>
                <a:ea typeface="Times New Roman" charset="0"/>
                <a:cs typeface="Times New Roman" charset="0"/>
              </a:rPr>
              <a:t>Reconciliation </a:t>
            </a:r>
            <a:r>
              <a:rPr lang="en-GB" altLang="en-US" sz="2000" dirty="0">
                <a:solidFill>
                  <a:schemeClr val="accent1">
                    <a:lumMod val="50000"/>
                  </a:schemeClr>
                </a:solidFill>
                <a:latin typeface="Times New Roman" charset="0"/>
                <a:ea typeface="Times New Roman" charset="0"/>
                <a:cs typeface="Times New Roman" charset="0"/>
              </a:rPr>
              <a:t>    Proclamation     Commitment     Prayer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
        <p:nvSpPr>
          <p:cNvPr id="4" name="Rectangle 3"/>
          <p:cNvSpPr/>
          <p:nvPr/>
        </p:nvSpPr>
        <p:spPr>
          <a:xfrm>
            <a:off x="1224780" y="2276872"/>
            <a:ext cx="9982200" cy="1014413"/>
          </a:xfrm>
          <a:prstGeom prst="rect">
            <a:avLst/>
          </a:prstGeom>
        </p:spPr>
        <p:txBody>
          <a:bodyPr wrap="none">
            <a:spAutoFit/>
          </a:bodyPr>
          <a:lstStyle/>
          <a:p>
            <a:pPr algn="just" eaLnBrk="1" fontAlgn="auto" hangingPunct="1">
              <a:spcBef>
                <a:spcPts val="0"/>
              </a:spcBef>
              <a:spcAft>
                <a:spcPts val="0"/>
              </a:spcAft>
              <a:defRPr/>
            </a:pPr>
            <a:r>
              <a:rPr lang="en-GB" sz="6000" b="1" cap="small" dirty="0">
                <a:solidFill>
                  <a:srgbClr val="002060"/>
                </a:solidFill>
                <a:latin typeface="Times New Roman" panose="02020603050405020304" pitchFamily="18" charset="0"/>
                <a:ea typeface="Arial Unicode MS" panose="020B0604020202020204" pitchFamily="34" charset="-128"/>
                <a:cs typeface="Arial Unicode MS" panose="020B0604020202020204" pitchFamily="34" charset="-128"/>
              </a:rPr>
              <a:t>Prayers of Reconciliation</a:t>
            </a:r>
            <a:endParaRPr lang="en-GB" sz="6000" dirty="0">
              <a:solidFill>
                <a:srgbClr val="002060"/>
              </a:solidFill>
              <a:latin typeface="Helvetica" panose="020B0604020202020204" pitchFamily="34" charset="0"/>
              <a:ea typeface="Arial Unicode MS" panose="020B0604020202020204" pitchFamily="34" charset="-128"/>
              <a:cs typeface="Arial Unicode MS" panose="020B0604020202020204" pitchFamily="34" charset="-128"/>
            </a:endParaRPr>
          </a:p>
        </p:txBody>
      </p:sp>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ChangeArrowheads="1"/>
          </p:cNvSpPr>
          <p:nvPr/>
        </p:nvSpPr>
        <p:spPr bwMode="auto">
          <a:xfrm>
            <a:off x="2062163" y="1773238"/>
            <a:ext cx="8135937"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r>
              <a:rPr lang="en-GB" altLang="en-US" sz="6000" b="1">
                <a:solidFill>
                  <a:srgbClr val="002060"/>
                </a:solidFill>
                <a:latin typeface="Times New Roman" charset="0"/>
                <a:ea typeface="Times New Roman" charset="0"/>
                <a:cs typeface="Times New Roman" charset="0"/>
              </a:rPr>
              <a:t> </a:t>
            </a:r>
          </a:p>
          <a:p>
            <a:pPr algn="ctr" eaLnBrk="1" hangingPunct="1"/>
            <a:endParaRPr lang="en-GB" altLang="en-US" sz="1200" b="1">
              <a:solidFill>
                <a:srgbClr val="875B00"/>
              </a:solidFill>
              <a:latin typeface="Times New Roman" charset="0"/>
              <a:ea typeface="Times New Roman" charset="0"/>
              <a:cs typeface="Times New Roman" charset="0"/>
            </a:endParaRPr>
          </a:p>
          <a:p>
            <a:pPr algn="ctr" eaLnBrk="1" hangingPunct="1"/>
            <a:r>
              <a:rPr lang="en-GB" altLang="en-US" sz="3600" b="1">
                <a:solidFill>
                  <a:schemeClr val="tx2"/>
                </a:solidFill>
                <a:latin typeface="Times New Roman" charset="0"/>
                <a:ea typeface="Times New Roman" charset="0"/>
                <a:cs typeface="Times New Roman" charset="0"/>
              </a:rPr>
              <a:t/>
            </a:r>
            <a:br>
              <a:rPr lang="en-GB" altLang="en-US" sz="3600" b="1">
                <a:solidFill>
                  <a:schemeClr val="tx2"/>
                </a:solidFill>
                <a:latin typeface="Times New Roman" charset="0"/>
                <a:ea typeface="Times New Roman" charset="0"/>
                <a:cs typeface="Times New Roman" charset="0"/>
              </a:rPr>
            </a:br>
            <a:r>
              <a:rPr lang="en-US" altLang="en-US" sz="3600">
                <a:solidFill>
                  <a:schemeClr val="tx2"/>
                </a:solidFill>
                <a:latin typeface="Arial" charset="0"/>
                <a:ea typeface="Arial" charset="0"/>
                <a:cs typeface="Arial" charset="0"/>
              </a:rPr>
              <a:t/>
            </a:r>
            <a:br>
              <a:rPr lang="en-US" altLang="en-US" sz="3600">
                <a:solidFill>
                  <a:schemeClr val="tx2"/>
                </a:solidFill>
                <a:latin typeface="Arial" charset="0"/>
                <a:ea typeface="Arial" charset="0"/>
                <a:cs typeface="Arial" charset="0"/>
              </a:rPr>
            </a:br>
            <a:endParaRPr lang="en-GB" altLang="en-US" sz="3600">
              <a:solidFill>
                <a:schemeClr val="tx2"/>
              </a:solidFill>
              <a:latin typeface="Arial" charset="0"/>
              <a:ea typeface="Arial" charset="0"/>
              <a:cs typeface="Arial" charset="0"/>
            </a:endParaRPr>
          </a:p>
        </p:txBody>
      </p:sp>
      <p:sp>
        <p:nvSpPr>
          <p:cNvPr id="25604" name="Rectangle 3"/>
          <p:cNvSpPr>
            <a:spLocks noChangeArrowheads="1"/>
          </p:cNvSpPr>
          <p:nvPr/>
        </p:nvSpPr>
        <p:spPr bwMode="auto">
          <a:xfrm>
            <a:off x="2278063" y="1916113"/>
            <a:ext cx="8929687"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Euphemia" charset="0"/>
              </a:defRPr>
            </a:lvl1pPr>
            <a:lvl2pPr marL="742950" indent="-285750">
              <a:defRPr>
                <a:solidFill>
                  <a:schemeClr val="tx1"/>
                </a:solidFill>
                <a:latin typeface="Euphemia" charset="0"/>
              </a:defRPr>
            </a:lvl2pPr>
            <a:lvl3pPr marL="1143000" indent="-228600">
              <a:defRPr>
                <a:solidFill>
                  <a:schemeClr val="tx1"/>
                </a:solidFill>
                <a:latin typeface="Euphemia" charset="0"/>
              </a:defRPr>
            </a:lvl3pPr>
            <a:lvl4pPr marL="1600200" indent="-228600">
              <a:defRPr>
                <a:solidFill>
                  <a:schemeClr val="tx1"/>
                </a:solidFill>
                <a:latin typeface="Euphemia" charset="0"/>
              </a:defRPr>
            </a:lvl4pPr>
            <a:lvl5pPr marL="2057400" indent="-228600">
              <a:defRPr>
                <a:solidFill>
                  <a:schemeClr val="tx1"/>
                </a:solidFill>
                <a:latin typeface="Euphemia" charset="0"/>
              </a:defRPr>
            </a:lvl5pPr>
            <a:lvl6pPr marL="2514600" indent="-228600" eaLnBrk="0" fontAlgn="base" hangingPunct="0">
              <a:spcBef>
                <a:spcPct val="0"/>
              </a:spcBef>
              <a:spcAft>
                <a:spcPct val="0"/>
              </a:spcAft>
              <a:defRPr>
                <a:solidFill>
                  <a:schemeClr val="tx1"/>
                </a:solidFill>
                <a:latin typeface="Euphemia" charset="0"/>
              </a:defRPr>
            </a:lvl6pPr>
            <a:lvl7pPr marL="2971800" indent="-228600" eaLnBrk="0" fontAlgn="base" hangingPunct="0">
              <a:spcBef>
                <a:spcPct val="0"/>
              </a:spcBef>
              <a:spcAft>
                <a:spcPct val="0"/>
              </a:spcAft>
              <a:defRPr>
                <a:solidFill>
                  <a:schemeClr val="tx1"/>
                </a:solidFill>
                <a:latin typeface="Euphemia" charset="0"/>
              </a:defRPr>
            </a:lvl7pPr>
            <a:lvl8pPr marL="3429000" indent="-228600" eaLnBrk="0" fontAlgn="base" hangingPunct="0">
              <a:spcBef>
                <a:spcPct val="0"/>
              </a:spcBef>
              <a:spcAft>
                <a:spcPct val="0"/>
              </a:spcAft>
              <a:defRPr>
                <a:solidFill>
                  <a:schemeClr val="tx1"/>
                </a:solidFill>
                <a:latin typeface="Euphemia" charset="0"/>
              </a:defRPr>
            </a:lvl8pPr>
            <a:lvl9pPr marL="3886200" indent="-228600" eaLnBrk="0" fontAlgn="base" hangingPunct="0">
              <a:spcBef>
                <a:spcPct val="0"/>
              </a:spcBef>
              <a:spcAft>
                <a:spcPct val="0"/>
              </a:spcAft>
              <a:defRPr>
                <a:solidFill>
                  <a:schemeClr val="tx1"/>
                </a:solidFill>
                <a:latin typeface="Euphemia" charset="0"/>
              </a:defRPr>
            </a:lvl9pPr>
          </a:lstStyle>
          <a:p>
            <a:pPr algn="just" eaLnBrk="1" hangingPunct="1"/>
            <a:r>
              <a:rPr lang="en-GB" altLang="en-US" sz="4400">
                <a:solidFill>
                  <a:srgbClr val="000000"/>
                </a:solidFill>
                <a:latin typeface="Times New Roman" charset="0"/>
                <a:ea typeface="Arial Unicode MS" charset="0"/>
              </a:rPr>
              <a:t>Forgive us when we fall into old habits of sin that undermine the dignity of others.</a:t>
            </a:r>
            <a:endParaRPr lang="en-GB" altLang="en-US" sz="4400">
              <a:solidFill>
                <a:srgbClr val="000000"/>
              </a:solidFill>
              <a:latin typeface="Helvetica" charset="0"/>
              <a:ea typeface="Arial Unicode MS" charset="0"/>
            </a:endParaRPr>
          </a:p>
          <a:p>
            <a:pPr algn="just" eaLnBrk="1" hangingPunct="1"/>
            <a:r>
              <a:rPr lang="en-GB" altLang="en-US" sz="4400">
                <a:solidFill>
                  <a:srgbClr val="000000"/>
                </a:solidFill>
                <a:latin typeface="Times New Roman" charset="0"/>
                <a:ea typeface="Arial Unicode MS" charset="0"/>
              </a:rPr>
              <a:t>Kyrie eleison.</a:t>
            </a:r>
            <a:endParaRPr lang="en-GB" altLang="en-US" sz="4400">
              <a:solidFill>
                <a:srgbClr val="000000"/>
              </a:solidFill>
              <a:latin typeface="Helvetica" charset="0"/>
              <a:ea typeface="Arial Unicode MS" charset="0"/>
            </a:endParaRPr>
          </a:p>
          <a:p>
            <a:pPr algn="just" eaLnBrk="1" hangingPunct="1"/>
            <a:r>
              <a:rPr lang="en-GB" altLang="en-US" sz="4400" b="1">
                <a:solidFill>
                  <a:srgbClr val="002060"/>
                </a:solidFill>
                <a:latin typeface="Times New Roman" charset="0"/>
                <a:ea typeface="Arial Unicode MS" charset="0"/>
              </a:rPr>
              <a:t>Kyrie eleison</a:t>
            </a:r>
            <a:r>
              <a:rPr lang="en-GB" altLang="en-US" sz="4400" b="1">
                <a:solidFill>
                  <a:srgbClr val="000000"/>
                </a:solidFill>
                <a:latin typeface="Times New Roman" charset="0"/>
                <a:ea typeface="Arial Unicode MS" charset="0"/>
              </a:rPr>
              <a:t>.</a:t>
            </a:r>
            <a:endParaRPr lang="en-GB" altLang="en-US" sz="4400">
              <a:solidFill>
                <a:srgbClr val="000000"/>
              </a:solidFill>
              <a:latin typeface="Helvetica" charset="0"/>
              <a:ea typeface="Arial Unicode MS" charset="0"/>
            </a:endParaRPr>
          </a:p>
        </p:txBody>
      </p:sp>
      <p:sp>
        <p:nvSpPr>
          <p:cNvPr id="6"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a:t>
            </a:r>
            <a:r>
              <a:rPr lang="en-GB" altLang="en-US" sz="2000" b="1" u="sng" dirty="0">
                <a:solidFill>
                  <a:schemeClr val="accent1">
                    <a:lumMod val="50000"/>
                  </a:schemeClr>
                </a:solidFill>
                <a:latin typeface="Times New Roman" charset="0"/>
                <a:ea typeface="Times New Roman" charset="0"/>
                <a:cs typeface="Times New Roman" charset="0"/>
              </a:rPr>
              <a:t>Reconciliation </a:t>
            </a:r>
            <a:r>
              <a:rPr lang="en-GB" altLang="en-US" sz="2000" dirty="0">
                <a:solidFill>
                  <a:schemeClr val="accent1">
                    <a:lumMod val="50000"/>
                  </a:schemeClr>
                </a:solidFill>
                <a:latin typeface="Times New Roman" charset="0"/>
                <a:ea typeface="Times New Roman" charset="0"/>
                <a:cs typeface="Times New Roman" charset="0"/>
              </a:rPr>
              <a:t>    Proclamation     Commitment     Prayer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ChangeArrowheads="1"/>
          </p:cNvSpPr>
          <p:nvPr/>
        </p:nvSpPr>
        <p:spPr bwMode="auto">
          <a:xfrm>
            <a:off x="2062163" y="1773238"/>
            <a:ext cx="8135937"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r>
              <a:rPr lang="en-GB" altLang="en-US" sz="6000" b="1">
                <a:solidFill>
                  <a:srgbClr val="002060"/>
                </a:solidFill>
                <a:latin typeface="Times New Roman" charset="0"/>
                <a:ea typeface="Times New Roman" charset="0"/>
                <a:cs typeface="Times New Roman" charset="0"/>
              </a:rPr>
              <a:t> </a:t>
            </a:r>
          </a:p>
          <a:p>
            <a:pPr algn="ctr" eaLnBrk="1" hangingPunct="1"/>
            <a:endParaRPr lang="en-GB" altLang="en-US" sz="1200" b="1">
              <a:solidFill>
                <a:srgbClr val="875B00"/>
              </a:solidFill>
              <a:latin typeface="Times New Roman" charset="0"/>
              <a:ea typeface="Times New Roman" charset="0"/>
              <a:cs typeface="Times New Roman" charset="0"/>
            </a:endParaRPr>
          </a:p>
          <a:p>
            <a:pPr algn="ctr" eaLnBrk="1" hangingPunct="1"/>
            <a:r>
              <a:rPr lang="en-GB" altLang="en-US" sz="3600" b="1">
                <a:solidFill>
                  <a:schemeClr val="tx2"/>
                </a:solidFill>
                <a:latin typeface="Times New Roman" charset="0"/>
                <a:ea typeface="Times New Roman" charset="0"/>
                <a:cs typeface="Times New Roman" charset="0"/>
              </a:rPr>
              <a:t/>
            </a:r>
            <a:br>
              <a:rPr lang="en-GB" altLang="en-US" sz="3600" b="1">
                <a:solidFill>
                  <a:schemeClr val="tx2"/>
                </a:solidFill>
                <a:latin typeface="Times New Roman" charset="0"/>
                <a:ea typeface="Times New Roman" charset="0"/>
                <a:cs typeface="Times New Roman" charset="0"/>
              </a:rPr>
            </a:br>
            <a:r>
              <a:rPr lang="en-US" altLang="en-US" sz="3600">
                <a:solidFill>
                  <a:schemeClr val="tx2"/>
                </a:solidFill>
                <a:latin typeface="Arial" charset="0"/>
                <a:ea typeface="Arial" charset="0"/>
                <a:cs typeface="Arial" charset="0"/>
              </a:rPr>
              <a:t/>
            </a:r>
            <a:br>
              <a:rPr lang="en-US" altLang="en-US" sz="3600">
                <a:solidFill>
                  <a:schemeClr val="tx2"/>
                </a:solidFill>
                <a:latin typeface="Arial" charset="0"/>
                <a:ea typeface="Arial" charset="0"/>
                <a:cs typeface="Arial" charset="0"/>
              </a:rPr>
            </a:br>
            <a:endParaRPr lang="en-GB" altLang="en-US" sz="3600">
              <a:solidFill>
                <a:schemeClr val="tx2"/>
              </a:solidFill>
              <a:latin typeface="Arial" charset="0"/>
              <a:ea typeface="Arial" charset="0"/>
              <a:cs typeface="Arial" charset="0"/>
            </a:endParaRPr>
          </a:p>
        </p:txBody>
      </p:sp>
      <p:sp>
        <p:nvSpPr>
          <p:cNvPr id="26628" name="Rectangle 3"/>
          <p:cNvSpPr>
            <a:spLocks noChangeArrowheads="1"/>
          </p:cNvSpPr>
          <p:nvPr/>
        </p:nvSpPr>
        <p:spPr bwMode="auto">
          <a:xfrm>
            <a:off x="2278063" y="1916113"/>
            <a:ext cx="8929687"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Euphemia" charset="0"/>
              </a:defRPr>
            </a:lvl1pPr>
            <a:lvl2pPr marL="742950" indent="-285750">
              <a:defRPr>
                <a:solidFill>
                  <a:schemeClr val="tx1"/>
                </a:solidFill>
                <a:latin typeface="Euphemia" charset="0"/>
              </a:defRPr>
            </a:lvl2pPr>
            <a:lvl3pPr marL="1143000" indent="-228600">
              <a:defRPr>
                <a:solidFill>
                  <a:schemeClr val="tx1"/>
                </a:solidFill>
                <a:latin typeface="Euphemia" charset="0"/>
              </a:defRPr>
            </a:lvl3pPr>
            <a:lvl4pPr marL="1600200" indent="-228600">
              <a:defRPr>
                <a:solidFill>
                  <a:schemeClr val="tx1"/>
                </a:solidFill>
                <a:latin typeface="Euphemia" charset="0"/>
              </a:defRPr>
            </a:lvl4pPr>
            <a:lvl5pPr marL="2057400" indent="-228600">
              <a:defRPr>
                <a:solidFill>
                  <a:schemeClr val="tx1"/>
                </a:solidFill>
                <a:latin typeface="Euphemia" charset="0"/>
              </a:defRPr>
            </a:lvl5pPr>
            <a:lvl6pPr marL="2514600" indent="-228600" eaLnBrk="0" fontAlgn="base" hangingPunct="0">
              <a:spcBef>
                <a:spcPct val="0"/>
              </a:spcBef>
              <a:spcAft>
                <a:spcPct val="0"/>
              </a:spcAft>
              <a:defRPr>
                <a:solidFill>
                  <a:schemeClr val="tx1"/>
                </a:solidFill>
                <a:latin typeface="Euphemia" charset="0"/>
              </a:defRPr>
            </a:lvl6pPr>
            <a:lvl7pPr marL="2971800" indent="-228600" eaLnBrk="0" fontAlgn="base" hangingPunct="0">
              <a:spcBef>
                <a:spcPct val="0"/>
              </a:spcBef>
              <a:spcAft>
                <a:spcPct val="0"/>
              </a:spcAft>
              <a:defRPr>
                <a:solidFill>
                  <a:schemeClr val="tx1"/>
                </a:solidFill>
                <a:latin typeface="Euphemia" charset="0"/>
              </a:defRPr>
            </a:lvl7pPr>
            <a:lvl8pPr marL="3429000" indent="-228600" eaLnBrk="0" fontAlgn="base" hangingPunct="0">
              <a:spcBef>
                <a:spcPct val="0"/>
              </a:spcBef>
              <a:spcAft>
                <a:spcPct val="0"/>
              </a:spcAft>
              <a:defRPr>
                <a:solidFill>
                  <a:schemeClr val="tx1"/>
                </a:solidFill>
                <a:latin typeface="Euphemia" charset="0"/>
              </a:defRPr>
            </a:lvl8pPr>
            <a:lvl9pPr marL="3886200" indent="-228600" eaLnBrk="0" fontAlgn="base" hangingPunct="0">
              <a:spcBef>
                <a:spcPct val="0"/>
              </a:spcBef>
              <a:spcAft>
                <a:spcPct val="0"/>
              </a:spcAft>
              <a:defRPr>
                <a:solidFill>
                  <a:schemeClr val="tx1"/>
                </a:solidFill>
                <a:latin typeface="Euphemia" charset="0"/>
              </a:defRPr>
            </a:lvl9pPr>
          </a:lstStyle>
          <a:p>
            <a:pPr eaLnBrk="1" hangingPunct="1"/>
            <a:r>
              <a:rPr lang="en-GB" altLang="en-US" sz="4400" dirty="0">
                <a:solidFill>
                  <a:srgbClr val="000000"/>
                </a:solidFill>
                <a:latin typeface="Times New Roman" charset="0"/>
                <a:ea typeface="Arial Unicode MS" charset="0"/>
              </a:rPr>
              <a:t>Forgive us when our choices perpetuate enslavement and poverty. </a:t>
            </a:r>
          </a:p>
          <a:p>
            <a:pPr algn="just" eaLnBrk="1" hangingPunct="1"/>
            <a:r>
              <a:rPr lang="en-GB" altLang="en-US" sz="4400" dirty="0">
                <a:solidFill>
                  <a:srgbClr val="000000"/>
                </a:solidFill>
                <a:latin typeface="Times New Roman" charset="0"/>
                <a:ea typeface="Arial Unicode MS" charset="0"/>
              </a:rPr>
              <a:t>Kyrie </a:t>
            </a:r>
            <a:r>
              <a:rPr lang="en-GB" altLang="en-US" sz="4400" dirty="0" err="1">
                <a:solidFill>
                  <a:srgbClr val="000000"/>
                </a:solidFill>
                <a:latin typeface="Times New Roman" charset="0"/>
                <a:ea typeface="Arial Unicode MS" charset="0"/>
              </a:rPr>
              <a:t>eleison</a:t>
            </a:r>
            <a:r>
              <a:rPr lang="en-GB" altLang="en-US" sz="4400" dirty="0">
                <a:solidFill>
                  <a:srgbClr val="000000"/>
                </a:solidFill>
                <a:latin typeface="Times New Roman" charset="0"/>
                <a:ea typeface="Arial Unicode MS" charset="0"/>
              </a:rPr>
              <a:t>.</a:t>
            </a:r>
            <a:endParaRPr lang="en-GB" altLang="en-US" sz="4400" dirty="0">
              <a:solidFill>
                <a:srgbClr val="000000"/>
              </a:solidFill>
              <a:latin typeface="Helvetica" charset="0"/>
              <a:ea typeface="Arial Unicode MS" charset="0"/>
            </a:endParaRPr>
          </a:p>
          <a:p>
            <a:pPr algn="just" eaLnBrk="1" hangingPunct="1"/>
            <a:r>
              <a:rPr lang="en-GB" altLang="en-US" sz="4400" b="1" dirty="0">
                <a:solidFill>
                  <a:srgbClr val="002060"/>
                </a:solidFill>
                <a:latin typeface="Times New Roman" charset="0"/>
                <a:ea typeface="Arial Unicode MS" charset="0"/>
              </a:rPr>
              <a:t>Kyrie </a:t>
            </a:r>
            <a:r>
              <a:rPr lang="en-GB" altLang="en-US" sz="4400" b="1" dirty="0" err="1">
                <a:solidFill>
                  <a:srgbClr val="002060"/>
                </a:solidFill>
                <a:latin typeface="Times New Roman" charset="0"/>
                <a:ea typeface="Arial Unicode MS" charset="0"/>
              </a:rPr>
              <a:t>eleison</a:t>
            </a:r>
            <a:r>
              <a:rPr lang="en-GB" altLang="en-US" sz="4400" b="1" dirty="0">
                <a:solidFill>
                  <a:srgbClr val="000000"/>
                </a:solidFill>
                <a:latin typeface="Times New Roman" charset="0"/>
                <a:ea typeface="Arial Unicode MS" charset="0"/>
              </a:rPr>
              <a:t>.</a:t>
            </a:r>
            <a:endParaRPr lang="en-GB" altLang="en-US" sz="4400" dirty="0">
              <a:solidFill>
                <a:srgbClr val="000000"/>
              </a:solidFill>
              <a:latin typeface="Helvetica" charset="0"/>
              <a:ea typeface="Arial Unicode MS" charset="0"/>
            </a:endParaRPr>
          </a:p>
        </p:txBody>
      </p:sp>
      <p:sp>
        <p:nvSpPr>
          <p:cNvPr id="6"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a:t>
            </a:r>
            <a:r>
              <a:rPr lang="en-GB" altLang="en-US" sz="2000" b="1" u="sng" dirty="0">
                <a:solidFill>
                  <a:schemeClr val="accent1">
                    <a:lumMod val="50000"/>
                  </a:schemeClr>
                </a:solidFill>
                <a:latin typeface="Times New Roman" charset="0"/>
                <a:ea typeface="Times New Roman" charset="0"/>
                <a:cs typeface="Times New Roman" charset="0"/>
              </a:rPr>
              <a:t>Reconciliation </a:t>
            </a:r>
            <a:r>
              <a:rPr lang="en-GB" altLang="en-US" sz="2000" dirty="0">
                <a:solidFill>
                  <a:schemeClr val="accent1">
                    <a:lumMod val="50000"/>
                  </a:schemeClr>
                </a:solidFill>
                <a:latin typeface="Times New Roman" charset="0"/>
                <a:ea typeface="Times New Roman" charset="0"/>
                <a:cs typeface="Times New Roman" charset="0"/>
              </a:rPr>
              <a:t>    Proclamation     Commitment     Prayer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ChangeArrowheads="1"/>
          </p:cNvSpPr>
          <p:nvPr/>
        </p:nvSpPr>
        <p:spPr bwMode="auto">
          <a:xfrm>
            <a:off x="2062163" y="1773238"/>
            <a:ext cx="8135937"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r>
              <a:rPr lang="en-GB" altLang="en-US" sz="6000" b="1">
                <a:solidFill>
                  <a:srgbClr val="002060"/>
                </a:solidFill>
                <a:latin typeface="Times New Roman" charset="0"/>
                <a:ea typeface="Times New Roman" charset="0"/>
                <a:cs typeface="Times New Roman" charset="0"/>
              </a:rPr>
              <a:t> </a:t>
            </a:r>
          </a:p>
          <a:p>
            <a:pPr algn="ctr" eaLnBrk="1" hangingPunct="1"/>
            <a:endParaRPr lang="en-GB" altLang="en-US" sz="1200" b="1">
              <a:solidFill>
                <a:srgbClr val="875B00"/>
              </a:solidFill>
              <a:latin typeface="Times New Roman" charset="0"/>
              <a:ea typeface="Times New Roman" charset="0"/>
              <a:cs typeface="Times New Roman" charset="0"/>
            </a:endParaRPr>
          </a:p>
          <a:p>
            <a:pPr algn="ctr" eaLnBrk="1" hangingPunct="1"/>
            <a:r>
              <a:rPr lang="en-GB" altLang="en-US" sz="3600" b="1">
                <a:solidFill>
                  <a:schemeClr val="tx2"/>
                </a:solidFill>
                <a:latin typeface="Times New Roman" charset="0"/>
                <a:ea typeface="Times New Roman" charset="0"/>
                <a:cs typeface="Times New Roman" charset="0"/>
              </a:rPr>
              <a:t/>
            </a:r>
            <a:br>
              <a:rPr lang="en-GB" altLang="en-US" sz="3600" b="1">
                <a:solidFill>
                  <a:schemeClr val="tx2"/>
                </a:solidFill>
                <a:latin typeface="Times New Roman" charset="0"/>
                <a:ea typeface="Times New Roman" charset="0"/>
                <a:cs typeface="Times New Roman" charset="0"/>
              </a:rPr>
            </a:br>
            <a:r>
              <a:rPr lang="en-US" altLang="en-US" sz="3600">
                <a:solidFill>
                  <a:schemeClr val="tx2"/>
                </a:solidFill>
                <a:latin typeface="Arial" charset="0"/>
                <a:ea typeface="Arial" charset="0"/>
                <a:cs typeface="Arial" charset="0"/>
              </a:rPr>
              <a:t/>
            </a:r>
            <a:br>
              <a:rPr lang="en-US" altLang="en-US" sz="3600">
                <a:solidFill>
                  <a:schemeClr val="tx2"/>
                </a:solidFill>
                <a:latin typeface="Arial" charset="0"/>
                <a:ea typeface="Arial" charset="0"/>
                <a:cs typeface="Arial" charset="0"/>
              </a:rPr>
            </a:br>
            <a:endParaRPr lang="en-GB" altLang="en-US" sz="3600">
              <a:solidFill>
                <a:schemeClr val="tx2"/>
              </a:solidFill>
              <a:latin typeface="Arial" charset="0"/>
              <a:ea typeface="Arial" charset="0"/>
              <a:cs typeface="Arial" charset="0"/>
            </a:endParaRPr>
          </a:p>
        </p:txBody>
      </p:sp>
      <p:sp>
        <p:nvSpPr>
          <p:cNvPr id="5" name="Rectangle 3"/>
          <p:cNvSpPr>
            <a:spLocks noChangeArrowheads="1"/>
          </p:cNvSpPr>
          <p:nvPr/>
        </p:nvSpPr>
        <p:spPr bwMode="auto">
          <a:xfrm>
            <a:off x="2349500" y="1636713"/>
            <a:ext cx="9145588"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Euphemia" charset="0"/>
              </a:defRPr>
            </a:lvl1pPr>
            <a:lvl2pPr marL="742950" indent="-285750">
              <a:defRPr>
                <a:solidFill>
                  <a:schemeClr val="tx1"/>
                </a:solidFill>
                <a:latin typeface="Euphemia" charset="0"/>
              </a:defRPr>
            </a:lvl2pPr>
            <a:lvl3pPr marL="1143000" indent="-228600">
              <a:defRPr>
                <a:solidFill>
                  <a:schemeClr val="tx1"/>
                </a:solidFill>
                <a:latin typeface="Euphemia" charset="0"/>
              </a:defRPr>
            </a:lvl3pPr>
            <a:lvl4pPr marL="1600200" indent="-228600">
              <a:defRPr>
                <a:solidFill>
                  <a:schemeClr val="tx1"/>
                </a:solidFill>
                <a:latin typeface="Euphemia" charset="0"/>
              </a:defRPr>
            </a:lvl4pPr>
            <a:lvl5pPr marL="2057400" indent="-228600">
              <a:defRPr>
                <a:solidFill>
                  <a:schemeClr val="tx1"/>
                </a:solidFill>
                <a:latin typeface="Euphemia" charset="0"/>
              </a:defRPr>
            </a:lvl5pPr>
            <a:lvl6pPr marL="2514600" indent="-228600" eaLnBrk="0" fontAlgn="base" hangingPunct="0">
              <a:spcBef>
                <a:spcPct val="0"/>
              </a:spcBef>
              <a:spcAft>
                <a:spcPct val="0"/>
              </a:spcAft>
              <a:defRPr>
                <a:solidFill>
                  <a:schemeClr val="tx1"/>
                </a:solidFill>
                <a:latin typeface="Euphemia" charset="0"/>
              </a:defRPr>
            </a:lvl6pPr>
            <a:lvl7pPr marL="2971800" indent="-228600" eaLnBrk="0" fontAlgn="base" hangingPunct="0">
              <a:spcBef>
                <a:spcPct val="0"/>
              </a:spcBef>
              <a:spcAft>
                <a:spcPct val="0"/>
              </a:spcAft>
              <a:defRPr>
                <a:solidFill>
                  <a:schemeClr val="tx1"/>
                </a:solidFill>
                <a:latin typeface="Euphemia" charset="0"/>
              </a:defRPr>
            </a:lvl7pPr>
            <a:lvl8pPr marL="3429000" indent="-228600" eaLnBrk="0" fontAlgn="base" hangingPunct="0">
              <a:spcBef>
                <a:spcPct val="0"/>
              </a:spcBef>
              <a:spcAft>
                <a:spcPct val="0"/>
              </a:spcAft>
              <a:defRPr>
                <a:solidFill>
                  <a:schemeClr val="tx1"/>
                </a:solidFill>
                <a:latin typeface="Euphemia" charset="0"/>
              </a:defRPr>
            </a:lvl8pPr>
            <a:lvl9pPr marL="3886200" indent="-228600" eaLnBrk="0" fontAlgn="base" hangingPunct="0">
              <a:spcBef>
                <a:spcPct val="0"/>
              </a:spcBef>
              <a:spcAft>
                <a:spcPct val="0"/>
              </a:spcAft>
              <a:defRPr>
                <a:solidFill>
                  <a:schemeClr val="tx1"/>
                </a:solidFill>
                <a:latin typeface="Euphemia" charset="0"/>
              </a:defRPr>
            </a:lvl9pPr>
          </a:lstStyle>
          <a:p>
            <a:pPr eaLnBrk="1" hangingPunct="1"/>
            <a:r>
              <a:rPr lang="en-GB" altLang="en-US" sz="4400" dirty="0">
                <a:solidFill>
                  <a:srgbClr val="000000"/>
                </a:solidFill>
                <a:latin typeface="Times New Roman" charset="0"/>
                <a:ea typeface="Arial Unicode MS" charset="0"/>
                <a:cs typeface="Times New Roman" charset="0"/>
              </a:rPr>
              <a:t>Forgive us when fear and suspicion separate us from each other and place limits on hope and healing. </a:t>
            </a:r>
          </a:p>
          <a:p>
            <a:pPr eaLnBrk="1" hangingPunct="1"/>
            <a:r>
              <a:rPr lang="en-GB" altLang="en-US" sz="4400" dirty="0">
                <a:solidFill>
                  <a:srgbClr val="000000"/>
                </a:solidFill>
                <a:latin typeface="Times New Roman" charset="0"/>
                <a:ea typeface="Arial Unicode MS" charset="0"/>
                <a:cs typeface="Times New Roman" charset="0"/>
              </a:rPr>
              <a:t>Kyrie </a:t>
            </a:r>
            <a:r>
              <a:rPr lang="en-GB" altLang="en-US" sz="4400" dirty="0" err="1">
                <a:solidFill>
                  <a:srgbClr val="000000"/>
                </a:solidFill>
                <a:latin typeface="Times New Roman" charset="0"/>
                <a:ea typeface="Arial Unicode MS" charset="0"/>
                <a:cs typeface="Times New Roman" charset="0"/>
              </a:rPr>
              <a:t>eleison</a:t>
            </a:r>
            <a:r>
              <a:rPr lang="en-GB" altLang="en-US" sz="4400" dirty="0">
                <a:solidFill>
                  <a:srgbClr val="000000"/>
                </a:solidFill>
                <a:latin typeface="Times New Roman" charset="0"/>
                <a:ea typeface="Arial Unicode MS" charset="0"/>
                <a:cs typeface="Times New Roman" charset="0"/>
              </a:rPr>
              <a:t>.</a:t>
            </a:r>
          </a:p>
          <a:p>
            <a:pPr eaLnBrk="1" hangingPunct="1"/>
            <a:r>
              <a:rPr lang="en-GB" altLang="en-US" sz="4400" b="1" dirty="0">
                <a:solidFill>
                  <a:srgbClr val="002060"/>
                </a:solidFill>
                <a:latin typeface="Times New Roman" charset="0"/>
                <a:ea typeface="Arial Unicode MS" charset="0"/>
                <a:cs typeface="Times New Roman" charset="0"/>
              </a:rPr>
              <a:t>Kyrie </a:t>
            </a:r>
            <a:r>
              <a:rPr lang="en-GB" altLang="en-US" sz="4400" b="1" dirty="0" err="1">
                <a:solidFill>
                  <a:srgbClr val="002060"/>
                </a:solidFill>
                <a:latin typeface="Times New Roman" charset="0"/>
                <a:ea typeface="Arial Unicode MS" charset="0"/>
                <a:cs typeface="Times New Roman" charset="0"/>
              </a:rPr>
              <a:t>eleison</a:t>
            </a:r>
            <a:r>
              <a:rPr lang="en-GB" altLang="en-US" sz="4400" b="1" dirty="0">
                <a:solidFill>
                  <a:srgbClr val="002060"/>
                </a:solidFill>
                <a:latin typeface="Times New Roman" charset="0"/>
                <a:ea typeface="Arial Unicode MS" charset="0"/>
                <a:cs typeface="Times New Roman" charset="0"/>
              </a:rPr>
              <a:t>.</a:t>
            </a:r>
          </a:p>
        </p:txBody>
      </p:sp>
      <p:sp>
        <p:nvSpPr>
          <p:cNvPr id="6"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a:t>
            </a:r>
            <a:r>
              <a:rPr lang="en-GB" altLang="en-US" sz="2000" b="1" u="sng" dirty="0">
                <a:solidFill>
                  <a:schemeClr val="accent1">
                    <a:lumMod val="50000"/>
                  </a:schemeClr>
                </a:solidFill>
                <a:latin typeface="Times New Roman" charset="0"/>
                <a:ea typeface="Times New Roman" charset="0"/>
                <a:cs typeface="Times New Roman" charset="0"/>
              </a:rPr>
              <a:t>Reconciliation </a:t>
            </a:r>
            <a:r>
              <a:rPr lang="en-GB" altLang="en-US" sz="2000" dirty="0">
                <a:solidFill>
                  <a:schemeClr val="accent1">
                    <a:lumMod val="50000"/>
                  </a:schemeClr>
                </a:solidFill>
                <a:latin typeface="Times New Roman" charset="0"/>
                <a:ea typeface="Times New Roman" charset="0"/>
                <a:cs typeface="Times New Roman" charset="0"/>
              </a:rPr>
              <a:t>    Proclamation     Commitment     Prayer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extLst>
      <p:ext uri="{BB962C8B-B14F-4D97-AF65-F5344CB8AC3E}">
        <p14:creationId xmlns:p14="http://schemas.microsoft.com/office/powerpoint/2010/main" val="1257325072"/>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ChangeArrowheads="1"/>
          </p:cNvSpPr>
          <p:nvPr/>
        </p:nvSpPr>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r>
              <a:rPr lang="en-GB" altLang="en-US" sz="6000" b="1">
                <a:solidFill>
                  <a:srgbClr val="002060"/>
                </a:solidFill>
                <a:latin typeface="Times New Roman" charset="0"/>
                <a:ea typeface="Times New Roman" charset="0"/>
                <a:cs typeface="Times New Roman" charset="0"/>
              </a:rPr>
              <a:t> </a:t>
            </a:r>
          </a:p>
          <a:p>
            <a:pPr algn="ctr" eaLnBrk="1" hangingPunct="1"/>
            <a:r>
              <a:rPr lang="en-GB" altLang="en-US" sz="6000" b="1">
                <a:solidFill>
                  <a:srgbClr val="002060"/>
                </a:solidFill>
                <a:latin typeface="Times New Roman" charset="0"/>
                <a:ea typeface="Times New Roman" charset="0"/>
                <a:cs typeface="Times New Roman" charset="0"/>
              </a:rPr>
              <a:t>The Word of God</a:t>
            </a:r>
          </a:p>
          <a:p>
            <a:pPr algn="ctr" eaLnBrk="1" hangingPunct="1"/>
            <a:endParaRPr lang="en-GB" altLang="en-US" sz="6000" b="1">
              <a:solidFill>
                <a:srgbClr val="002060"/>
              </a:solidFill>
              <a:latin typeface="Times New Roman" charset="0"/>
              <a:ea typeface="Times New Roman" charset="0"/>
              <a:cs typeface="Times New Roman" charset="0"/>
            </a:endParaRPr>
          </a:p>
          <a:p>
            <a:pPr algn="ctr" eaLnBrk="1" hangingPunct="1"/>
            <a:r>
              <a:rPr lang="en-GB" altLang="en-US" sz="4400" b="1">
                <a:solidFill>
                  <a:srgbClr val="002060"/>
                </a:solidFill>
                <a:latin typeface="Times New Roman" charset="0"/>
                <a:ea typeface="Times New Roman" charset="0"/>
                <a:cs typeface="Times New Roman" charset="0"/>
              </a:rPr>
              <a:t>Old Testament Reading</a:t>
            </a:r>
          </a:p>
          <a:p>
            <a:pPr algn="ctr" eaLnBrk="1" hangingPunct="1"/>
            <a:endParaRPr lang="en-GB" altLang="en-US" sz="4400" b="1">
              <a:solidFill>
                <a:srgbClr val="002060"/>
              </a:solidFill>
              <a:latin typeface="Times New Roman" charset="0"/>
              <a:ea typeface="Times New Roman" charset="0"/>
              <a:cs typeface="Times New Roman" charset="0"/>
            </a:endParaRPr>
          </a:p>
          <a:p>
            <a:pPr algn="ctr" eaLnBrk="1" hangingPunct="1"/>
            <a:r>
              <a:rPr lang="en-GB" altLang="x-none" sz="4400">
                <a:latin typeface="Times New Roman" charset="0"/>
                <a:ea typeface="Times New Roman" charset="0"/>
                <a:cs typeface="Times New Roman" charset="0"/>
              </a:rPr>
              <a:t>Exodus 15:1-17</a:t>
            </a:r>
          </a:p>
          <a:p>
            <a:pPr algn="ctr" eaLnBrk="1" hangingPunct="1"/>
            <a:endParaRPr lang="en-GB" altLang="en-US" sz="4400" b="1">
              <a:solidFill>
                <a:srgbClr val="002060"/>
              </a:solidFill>
              <a:latin typeface="Times New Roman" charset="0"/>
              <a:ea typeface="Times New Roman" charset="0"/>
              <a:cs typeface="Times New Roman" charset="0"/>
            </a:endParaRPr>
          </a:p>
          <a:p>
            <a:pPr algn="ctr" eaLnBrk="1" hangingPunct="1"/>
            <a:endParaRPr lang="en-GB" altLang="en-US" sz="1200" b="1">
              <a:solidFill>
                <a:srgbClr val="875B00"/>
              </a:solidFill>
              <a:latin typeface="Times New Roman" charset="0"/>
              <a:ea typeface="Times New Roman" charset="0"/>
              <a:cs typeface="Times New Roman" charset="0"/>
            </a:endParaRPr>
          </a:p>
          <a:p>
            <a:pPr algn="ctr" eaLnBrk="1" hangingPunct="1"/>
            <a:r>
              <a:rPr lang="en-GB" altLang="en-US" sz="3600" b="1">
                <a:solidFill>
                  <a:schemeClr val="tx2"/>
                </a:solidFill>
                <a:latin typeface="Times New Roman" charset="0"/>
                <a:ea typeface="Times New Roman" charset="0"/>
                <a:cs typeface="Times New Roman" charset="0"/>
              </a:rPr>
              <a:t/>
            </a:r>
            <a:br>
              <a:rPr lang="en-GB" altLang="en-US" sz="3600" b="1">
                <a:solidFill>
                  <a:schemeClr val="tx2"/>
                </a:solidFill>
                <a:latin typeface="Times New Roman" charset="0"/>
                <a:ea typeface="Times New Roman" charset="0"/>
                <a:cs typeface="Times New Roman" charset="0"/>
              </a:rPr>
            </a:br>
            <a:r>
              <a:rPr lang="en-US" altLang="en-US" sz="3600">
                <a:solidFill>
                  <a:schemeClr val="tx2"/>
                </a:solidFill>
                <a:latin typeface="Arial" charset="0"/>
                <a:ea typeface="Arial" charset="0"/>
                <a:cs typeface="Arial" charset="0"/>
              </a:rPr>
              <a:t/>
            </a:r>
            <a:br>
              <a:rPr lang="en-US" altLang="en-US" sz="3600">
                <a:solidFill>
                  <a:schemeClr val="tx2"/>
                </a:solidFill>
                <a:latin typeface="Arial" charset="0"/>
                <a:ea typeface="Arial" charset="0"/>
                <a:cs typeface="Arial" charset="0"/>
              </a:rPr>
            </a:br>
            <a:endParaRPr lang="en-GB" altLang="en-US" sz="3600">
              <a:solidFill>
                <a:schemeClr val="tx2"/>
              </a:solidFill>
              <a:latin typeface="Arial" charset="0"/>
              <a:ea typeface="Arial" charset="0"/>
              <a:cs typeface="Arial" charset="0"/>
            </a:endParaRPr>
          </a:p>
        </p:txBody>
      </p:sp>
      <p:sp>
        <p:nvSpPr>
          <p:cNvPr id="22531"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Reconciliation     </a:t>
            </a:r>
            <a:r>
              <a:rPr lang="en-GB" altLang="en-US" sz="2000" b="1" u="sng" dirty="0">
                <a:solidFill>
                  <a:schemeClr val="accent1">
                    <a:lumMod val="50000"/>
                  </a:schemeClr>
                </a:solidFill>
                <a:effectLst>
                  <a:outerShdw blurRad="38100" dist="38100" dir="2700000" algn="tl">
                    <a:srgbClr val="C0C0C0"/>
                  </a:outerShdw>
                </a:effectLst>
                <a:latin typeface="Times New Roman" charset="0"/>
                <a:ea typeface="Times New Roman" charset="0"/>
                <a:cs typeface="Times New Roman" charset="0"/>
              </a:rPr>
              <a:t>Proclamation</a:t>
            </a:r>
            <a:r>
              <a:rPr lang="en-GB" altLang="en-US" sz="2000" dirty="0">
                <a:solidFill>
                  <a:schemeClr val="accent1">
                    <a:lumMod val="50000"/>
                  </a:schemeClr>
                </a:solidFill>
                <a:latin typeface="Times New Roman" charset="0"/>
                <a:ea typeface="Times New Roman" charset="0"/>
                <a:cs typeface="Times New Roman" charset="0"/>
              </a:rPr>
              <a:t>     Commitment     Prayer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6000" b="1" dirty="0">
                <a:solidFill>
                  <a:srgbClr val="00206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Then Moses and the Israelites sang this song to 	the Lord: </a:t>
            </a:r>
          </a:p>
          <a:p>
            <a:pPr eaLnBrk="1" hangingPunct="1"/>
            <a:r>
              <a:rPr lang="en-GB" altLang="en-US" sz="4400" dirty="0">
                <a:solidFill>
                  <a:srgbClr val="002060"/>
                </a:solidFill>
                <a:latin typeface="Times New Roman" charset="0"/>
                <a:ea typeface="Times New Roman" charset="0"/>
                <a:cs typeface="Times New Roman" charset="0"/>
              </a:rPr>
              <a:t>		‘I will sing to the Lord, for he has triumphed 	gloriously; horse and rider he has thrown into the 	sea. The Lord is my strength and my might, and 	he has become my salvation; this is my God, and 	I will praise him, my father’s God, and I will 				exalt him. The Lord is a warrior; the 				Lord is his name. </a:t>
            </a:r>
          </a:p>
          <a:p>
            <a:pPr algn="ctr" eaLnBrk="1" hangingPunct="1"/>
            <a:endParaRPr lang="en-GB" altLang="en-US" sz="1200" b="1" dirty="0">
              <a:solidFill>
                <a:srgbClr val="875B00"/>
              </a:solidFill>
              <a:latin typeface="Times New Roman" charset="0"/>
              <a:ea typeface="Times New Roman" charset="0"/>
              <a:cs typeface="Times New Roman" charset="0"/>
            </a:endParaRPr>
          </a:p>
          <a:p>
            <a:pPr algn="ct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6000" b="1" dirty="0">
                <a:solidFill>
                  <a:srgbClr val="00206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‘Pharaoh’s chariots and his army he cast into the 	sea; his picked officers were sunk in the Red Sea. 	The floods covered them; they went down into 	the depths like a stone Your right hand, O Lord, 	glorious in power— your right hand, O Lord, 	shattered the enemy. In the greatness of your 				majesty you overthrew your adversaries; 			you sent out your fury, it consumed them 			like stubble. </a:t>
            </a:r>
            <a:endParaRPr lang="en-GB" altLang="en-US" sz="1200" b="1" dirty="0">
              <a:solidFill>
                <a:srgbClr val="875B00"/>
              </a:solidFill>
              <a:latin typeface="Times New Roman" charset="0"/>
              <a:ea typeface="Times New Roman" charset="0"/>
              <a:cs typeface="Times New Roman" charset="0"/>
            </a:endParaRPr>
          </a:p>
          <a:p>
            <a:pPr algn="ct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6000" b="1" dirty="0">
                <a:solidFill>
                  <a:srgbClr val="00206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At the blast of your nostrils the waters piled up, 	the floods stood up in a heap; the deeps 	congealed in the heart of the sea. The enemy 	said, “I will pursue, I will overtake, I will divide 	the spoil, my desire shall have its fill of them. I 	will draw my sword, my hand shall destroy 					them.” You blew with your wind, the sea 			covered them; they sank like lead in the 				mighty waters. </a:t>
            </a:r>
            <a:endParaRPr lang="en-GB" altLang="en-US" sz="1200" b="1" dirty="0">
              <a:solidFill>
                <a:srgbClr val="875B00"/>
              </a:solidFill>
              <a:latin typeface="Times New Roman" charset="0"/>
              <a:ea typeface="Times New Roman" charset="0"/>
              <a:cs typeface="Times New Roman" charset="0"/>
            </a:endParaRPr>
          </a:p>
          <a:p>
            <a:pPr algn="ct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800" b="1" dirty="0">
              <a:solidFill>
                <a:srgbClr val="875B00"/>
              </a:solidFill>
              <a:latin typeface="Times New Roman" charset="0"/>
              <a:ea typeface="Times New Roman" charset="0"/>
              <a:cs typeface="Times New Roman" charset="0"/>
            </a:endParaRPr>
          </a:p>
          <a:p>
            <a:pPr eaLnBrk="1" hangingPunct="1"/>
            <a:r>
              <a:rPr lang="en-GB" altLang="en-US" sz="6000" b="1" dirty="0">
                <a:solidFill>
                  <a:srgbClr val="00206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‘Who is like you, O Lord, among the gods? Who 	is like you, majestic in holiness, awesome in 	splendour, doing wonders? You stretched out 	your right hand, the earth swallowed them. </a:t>
            </a:r>
          </a:p>
          <a:p>
            <a:pPr eaLnBrk="1" hangingPunct="1"/>
            <a:r>
              <a:rPr lang="en-GB" altLang="en-US" sz="4400" dirty="0">
                <a:solidFill>
                  <a:srgbClr val="002060"/>
                </a:solidFill>
                <a:latin typeface="Times New Roman" charset="0"/>
                <a:ea typeface="Times New Roman" charset="0"/>
                <a:cs typeface="Times New Roman" charset="0"/>
              </a:rPr>
              <a:t>		‘In your steadfast love you led the people whom 	you redeemed; you guided them by your strength 			to your holy abode.’</a:t>
            </a:r>
          </a:p>
          <a:p>
            <a:pPr algn="ct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ChangeArrowheads="1"/>
          </p:cNvSpPr>
          <p:nvPr/>
        </p:nvSpPr>
        <p:spPr bwMode="auto">
          <a:xfrm>
            <a:off x="2062163" y="1773238"/>
            <a:ext cx="8135937"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r>
              <a:rPr lang="en-GB" altLang="en-US" sz="6000" b="1" dirty="0">
                <a:solidFill>
                  <a:srgbClr val="002060"/>
                </a:solidFill>
                <a:latin typeface="Times New Roman" charset="0"/>
                <a:ea typeface="Times New Roman" charset="0"/>
                <a:cs typeface="Times New Roman" charset="0"/>
              </a:rPr>
              <a:t>GATHERING </a:t>
            </a:r>
          </a:p>
          <a:p>
            <a:pPr algn="ctr" eaLnBrk="1" hangingPunct="1"/>
            <a:endParaRPr lang="en-GB" altLang="en-US" sz="1200" b="1" dirty="0">
              <a:solidFill>
                <a:srgbClr val="875B00"/>
              </a:solidFill>
              <a:latin typeface="Times New Roman" charset="0"/>
              <a:ea typeface="Times New Roman" charset="0"/>
              <a:cs typeface="Times New Roman" charset="0"/>
            </a:endParaRPr>
          </a:p>
          <a:p>
            <a:pPr algn="ctr" eaLnBrk="1" hangingPunct="1"/>
            <a:r>
              <a:rPr lang="en-GB" altLang="en-US" sz="3600" b="1" dirty="0">
                <a:solidFill>
                  <a:schemeClr val="tx2"/>
                </a:solidFill>
                <a:latin typeface="Times New Roman" charset="0"/>
                <a:ea typeface="Times New Roman" charset="0"/>
                <a:cs typeface="Times New Roman" charset="0"/>
              </a:rPr>
              <a:t/>
            </a:r>
            <a:br>
              <a:rPr lang="en-GB" altLang="en-US" sz="3600" b="1" dirty="0">
                <a:solidFill>
                  <a:schemeClr val="tx2"/>
                </a:solidFill>
                <a:latin typeface="Times New Roman" charset="0"/>
                <a:ea typeface="Times New Roman" charset="0"/>
                <a:cs typeface="Times New Roman" charset="0"/>
              </a:rPr>
            </a:br>
            <a:r>
              <a:rPr lang="en-US" altLang="en-US" sz="3600" dirty="0">
                <a:solidFill>
                  <a:schemeClr val="tx2"/>
                </a:solidFill>
                <a:latin typeface="Arial" charset="0"/>
                <a:ea typeface="Arial" charset="0"/>
                <a:cs typeface="Arial" charset="0"/>
              </a:rPr>
              <a:t/>
            </a:r>
            <a:br>
              <a:rPr lang="en-US" altLang="en-US" sz="3600" dirty="0">
                <a:solidFill>
                  <a:schemeClr val="tx2"/>
                </a:solidFill>
                <a:latin typeface="Arial" charset="0"/>
                <a:ea typeface="Arial" charset="0"/>
                <a:cs typeface="Arial" charset="0"/>
              </a:rPr>
            </a:br>
            <a:endParaRPr lang="en-GB" altLang="en-US" sz="3600" dirty="0">
              <a:solidFill>
                <a:schemeClr val="tx2"/>
              </a:solidFill>
              <a:latin typeface="Arial" charset="0"/>
              <a:ea typeface="Arial" charset="0"/>
              <a:cs typeface="Arial" charset="0"/>
            </a:endParaRPr>
          </a:p>
        </p:txBody>
      </p:sp>
      <p:sp>
        <p:nvSpPr>
          <p:cNvPr id="15362" name="Text Box 9"/>
          <p:cNvSpPr txBox="1">
            <a:spLocks noChangeArrowheads="1"/>
          </p:cNvSpPr>
          <p:nvPr/>
        </p:nvSpPr>
        <p:spPr bwMode="auto">
          <a:xfrm>
            <a:off x="693738" y="44450"/>
            <a:ext cx="10585450" cy="846138"/>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b="1" u="sng" dirty="0">
                <a:solidFill>
                  <a:schemeClr val="accent1">
                    <a:lumMod val="50000"/>
                  </a:schemeClr>
                </a:solidFill>
                <a:latin typeface="Times New Roman" charset="0"/>
                <a:ea typeface="Times New Roman" charset="0"/>
                <a:cs typeface="Times New Roman" charset="0"/>
              </a:rPr>
              <a:t>Gathering</a:t>
            </a:r>
            <a:r>
              <a:rPr lang="en-GB" altLang="en-US" sz="2000" dirty="0">
                <a:solidFill>
                  <a:schemeClr val="accent1">
                    <a:lumMod val="50000"/>
                  </a:schemeClr>
                </a:solidFill>
                <a:latin typeface="Times New Roman" charset="0"/>
                <a:ea typeface="Times New Roman" charset="0"/>
                <a:cs typeface="Times New Roman" charset="0"/>
              </a:rPr>
              <a:t>     Holy Spirit     Reconciliation     Proclamation     Commitment     Prayer    Blessing</a:t>
            </a:r>
            <a:r>
              <a:rPr lang="en-GB" altLang="en-US" sz="2000" dirty="0">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ChangeArrowheads="1"/>
          </p:cNvSpPr>
          <p:nvPr/>
        </p:nvSpPr>
        <p:spPr bwMode="auto">
          <a:xfrm>
            <a:off x="621805" y="1052736"/>
            <a:ext cx="9865096" cy="424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6000" b="1" dirty="0">
                <a:solidFill>
                  <a:srgbClr val="002060"/>
                </a:solidFill>
                <a:latin typeface="Times New Roman" charset="0"/>
                <a:ea typeface="Times New Roman" charset="0"/>
                <a:cs typeface="Times New Roman" charset="0"/>
              </a:rPr>
              <a:t> 			</a:t>
            </a:r>
            <a:r>
              <a:rPr lang="en-GB" altLang="en-US" sz="4400" b="1" dirty="0">
                <a:solidFill>
                  <a:srgbClr val="002060"/>
                </a:solidFill>
                <a:latin typeface="Times New Roman" charset="0"/>
                <a:ea typeface="Times New Roman" charset="0"/>
                <a:cs typeface="Times New Roman" charset="0"/>
              </a:rPr>
              <a:t>Response:</a:t>
            </a:r>
          </a:p>
          <a:p>
            <a:pPr eaLnBrk="1" hangingPunct="1"/>
            <a:endParaRPr lang="en-GB" altLang="en-US" sz="4400" b="1" dirty="0">
              <a:solidFill>
                <a:srgbClr val="002060"/>
              </a:solidFill>
              <a:latin typeface="Times New Roman" charset="0"/>
              <a:ea typeface="Times New Roman" charset="0"/>
              <a:cs typeface="Times New Roman" charset="0"/>
            </a:endParaRPr>
          </a:p>
          <a:p>
            <a:pPr algn="just"/>
            <a:r>
              <a:rPr lang="en-GB" altLang="x-none" sz="4400" dirty="0">
                <a:solidFill>
                  <a:srgbClr val="000000"/>
                </a:solidFill>
                <a:latin typeface="Times New Roman" charset="0"/>
                <a:ea typeface="Arial Unicode MS" charset="0"/>
              </a:rPr>
              <a:t>			Listen and you will be set free.</a:t>
            </a:r>
            <a:endParaRPr lang="en-GB" altLang="x-none" sz="4000" dirty="0">
              <a:solidFill>
                <a:srgbClr val="000000"/>
              </a:solidFill>
              <a:latin typeface="Helvetica" charset="0"/>
              <a:ea typeface="Arial Unicode MS" charset="0"/>
            </a:endParaRPr>
          </a:p>
          <a:p>
            <a:pPr algn="just"/>
            <a:r>
              <a:rPr lang="en-GB" altLang="x-none" sz="4400" b="1" dirty="0">
                <a:solidFill>
                  <a:srgbClr val="000000"/>
                </a:solidFill>
                <a:latin typeface="Times New Roman" charset="0"/>
                <a:ea typeface="Arial Unicode MS" charset="0"/>
              </a:rPr>
              <a:t>			Thanks be to God.</a:t>
            </a:r>
            <a:endParaRPr lang="en-GB" altLang="x-none" sz="4000" dirty="0">
              <a:solidFill>
                <a:srgbClr val="000000"/>
              </a:solidFill>
              <a:latin typeface="Helvetica" charset="0"/>
              <a:ea typeface="Arial Unicode MS" charset="0"/>
            </a:endParaRPr>
          </a:p>
          <a:p>
            <a:pPr algn="ctr" eaLnBrk="1" hangingPunct="1"/>
            <a:endParaRPr lang="en-GB" altLang="en-US" sz="1200" b="1" dirty="0">
              <a:solidFill>
                <a:srgbClr val="875B00"/>
              </a:solidFill>
              <a:latin typeface="Times New Roman" charset="0"/>
              <a:ea typeface="Times New Roman" charset="0"/>
              <a:cs typeface="Times New Roman" charset="0"/>
            </a:endParaRPr>
          </a:p>
          <a:p>
            <a:pPr algn="ct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
        <p:nvSpPr>
          <p:cNvPr id="5"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Reconciliation     </a:t>
            </a:r>
            <a:r>
              <a:rPr lang="en-GB" altLang="en-US" sz="2000" b="1" u="sng" dirty="0">
                <a:solidFill>
                  <a:schemeClr val="accent1">
                    <a:lumMod val="50000"/>
                  </a:schemeClr>
                </a:solidFill>
                <a:effectLst>
                  <a:outerShdw blurRad="38100" dist="38100" dir="2700000" algn="tl">
                    <a:srgbClr val="C0C0C0"/>
                  </a:outerShdw>
                </a:effectLst>
                <a:latin typeface="Times New Roman" charset="0"/>
                <a:ea typeface="Times New Roman" charset="0"/>
                <a:cs typeface="Times New Roman" charset="0"/>
              </a:rPr>
              <a:t>Proclamation</a:t>
            </a:r>
            <a:r>
              <a:rPr lang="en-GB" altLang="en-US" sz="2000" dirty="0">
                <a:solidFill>
                  <a:schemeClr val="accent1">
                    <a:lumMod val="50000"/>
                  </a:schemeClr>
                </a:solidFill>
                <a:latin typeface="Times New Roman" charset="0"/>
                <a:ea typeface="Times New Roman" charset="0"/>
                <a:cs typeface="Times New Roman" charset="0"/>
              </a:rPr>
              <a:t>     Commitment     Prayer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ChangeArrowheads="1"/>
          </p:cNvSpPr>
          <p:nvPr/>
        </p:nvSpPr>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r>
              <a:rPr lang="en-GB" altLang="en-US" sz="6000" b="1">
                <a:solidFill>
                  <a:srgbClr val="002060"/>
                </a:solidFill>
                <a:latin typeface="Times New Roman" charset="0"/>
                <a:ea typeface="Times New Roman" charset="0"/>
                <a:cs typeface="Times New Roman" charset="0"/>
              </a:rPr>
              <a:t> The Word of God</a:t>
            </a:r>
          </a:p>
          <a:p>
            <a:pPr algn="ctr" eaLnBrk="1" hangingPunct="1"/>
            <a:endParaRPr lang="en-GB" altLang="en-US" sz="6000" b="1">
              <a:solidFill>
                <a:srgbClr val="002060"/>
              </a:solidFill>
              <a:latin typeface="Times New Roman" charset="0"/>
              <a:ea typeface="Times New Roman" charset="0"/>
              <a:cs typeface="Times New Roman" charset="0"/>
            </a:endParaRPr>
          </a:p>
          <a:p>
            <a:pPr algn="ctr" eaLnBrk="1" hangingPunct="1"/>
            <a:r>
              <a:rPr lang="en-GB" altLang="en-US" sz="4400" b="1">
                <a:solidFill>
                  <a:srgbClr val="002060"/>
                </a:solidFill>
                <a:latin typeface="Times New Roman" charset="0"/>
                <a:ea typeface="Times New Roman" charset="0"/>
                <a:cs typeface="Times New Roman" charset="0"/>
              </a:rPr>
              <a:t>From the Psalms</a:t>
            </a:r>
          </a:p>
          <a:p>
            <a:pPr algn="ctr" eaLnBrk="1" hangingPunct="1"/>
            <a:endParaRPr lang="en-GB" altLang="en-US" sz="4400" b="1">
              <a:solidFill>
                <a:srgbClr val="002060"/>
              </a:solidFill>
              <a:latin typeface="Times New Roman" charset="0"/>
              <a:ea typeface="Times New Roman" charset="0"/>
              <a:cs typeface="Times New Roman" charset="0"/>
            </a:endParaRPr>
          </a:p>
          <a:p>
            <a:pPr algn="ctr" eaLnBrk="1" hangingPunct="1"/>
            <a:r>
              <a:rPr lang="en-GB" altLang="x-none" sz="4400">
                <a:latin typeface="Times New Roman" charset="0"/>
                <a:ea typeface="Times New Roman" charset="0"/>
                <a:cs typeface="Times New Roman" charset="0"/>
              </a:rPr>
              <a:t>Psalm 118: 5-7, 10-24</a:t>
            </a:r>
            <a:endParaRPr lang="en-GB" altLang="en-US" sz="4400" b="1">
              <a:solidFill>
                <a:srgbClr val="002060"/>
              </a:solidFill>
              <a:latin typeface="Times New Roman" charset="0"/>
              <a:ea typeface="Times New Roman" charset="0"/>
              <a:cs typeface="Times New Roman" charset="0"/>
            </a:endParaRPr>
          </a:p>
          <a:p>
            <a:pPr algn="ctr" eaLnBrk="1" hangingPunct="1"/>
            <a:endParaRPr lang="en-GB" altLang="en-US" sz="1200" b="1">
              <a:solidFill>
                <a:srgbClr val="875B00"/>
              </a:solidFill>
              <a:latin typeface="Times New Roman" charset="0"/>
              <a:ea typeface="Times New Roman" charset="0"/>
              <a:cs typeface="Times New Roman" charset="0"/>
            </a:endParaRPr>
          </a:p>
          <a:p>
            <a:pPr algn="ctr" eaLnBrk="1" hangingPunct="1"/>
            <a:r>
              <a:rPr lang="en-GB" altLang="en-US" sz="3600" b="1">
                <a:solidFill>
                  <a:schemeClr val="tx2"/>
                </a:solidFill>
                <a:latin typeface="Times New Roman" charset="0"/>
                <a:ea typeface="Times New Roman" charset="0"/>
                <a:cs typeface="Times New Roman" charset="0"/>
              </a:rPr>
              <a:t/>
            </a:r>
            <a:br>
              <a:rPr lang="en-GB" altLang="en-US" sz="3600" b="1">
                <a:solidFill>
                  <a:schemeClr val="tx2"/>
                </a:solidFill>
                <a:latin typeface="Times New Roman" charset="0"/>
                <a:ea typeface="Times New Roman" charset="0"/>
                <a:cs typeface="Times New Roman" charset="0"/>
              </a:rPr>
            </a:br>
            <a:r>
              <a:rPr lang="en-US" altLang="en-US" sz="3600">
                <a:solidFill>
                  <a:schemeClr val="tx2"/>
                </a:solidFill>
                <a:latin typeface="Arial" charset="0"/>
                <a:ea typeface="Arial" charset="0"/>
                <a:cs typeface="Arial" charset="0"/>
              </a:rPr>
              <a:t/>
            </a:r>
            <a:br>
              <a:rPr lang="en-US" altLang="en-US" sz="3600">
                <a:solidFill>
                  <a:schemeClr val="tx2"/>
                </a:solidFill>
                <a:latin typeface="Arial" charset="0"/>
                <a:ea typeface="Arial" charset="0"/>
                <a:cs typeface="Arial" charset="0"/>
              </a:rPr>
            </a:br>
            <a:endParaRPr lang="en-GB" altLang="en-US" sz="3600">
              <a:solidFill>
                <a:schemeClr val="tx2"/>
              </a:solidFill>
              <a:latin typeface="Arial" charset="0"/>
              <a:ea typeface="Arial" charset="0"/>
              <a:cs typeface="Arial" charset="0"/>
            </a:endParaRPr>
          </a:p>
        </p:txBody>
      </p:sp>
      <p:sp>
        <p:nvSpPr>
          <p:cNvPr id="5"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Reconciliation     </a:t>
            </a:r>
            <a:r>
              <a:rPr lang="en-GB" altLang="en-US" sz="2000" b="1" u="sng" dirty="0">
                <a:solidFill>
                  <a:schemeClr val="accent1">
                    <a:lumMod val="50000"/>
                  </a:schemeClr>
                </a:solidFill>
                <a:effectLst>
                  <a:outerShdw blurRad="38100" dist="38100" dir="2700000" algn="tl">
                    <a:srgbClr val="C0C0C0"/>
                  </a:outerShdw>
                </a:effectLst>
                <a:latin typeface="Times New Roman" charset="0"/>
                <a:ea typeface="Times New Roman" charset="0"/>
                <a:cs typeface="Times New Roman" charset="0"/>
              </a:rPr>
              <a:t>Proclamation</a:t>
            </a:r>
            <a:r>
              <a:rPr lang="en-GB" altLang="en-US" sz="2000" dirty="0">
                <a:solidFill>
                  <a:schemeClr val="accent1">
                    <a:lumMod val="50000"/>
                  </a:schemeClr>
                </a:solidFill>
                <a:latin typeface="Times New Roman" charset="0"/>
                <a:ea typeface="Times New Roman" charset="0"/>
                <a:cs typeface="Times New Roman" charset="0"/>
              </a:rPr>
              <a:t>     Commitment     Prayer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6000" b="1" dirty="0">
                <a:solidFill>
                  <a:srgbClr val="00206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Out of my distress I called on the Lord;</a:t>
            </a:r>
          </a:p>
          <a:p>
            <a:pPr eaLnBrk="1" hangingPunct="1"/>
            <a:r>
              <a:rPr lang="en-GB" altLang="en-US" sz="4400" dirty="0">
                <a:solidFill>
                  <a:srgbClr val="002060"/>
                </a:solidFill>
                <a:latin typeface="Times New Roman" charset="0"/>
                <a:ea typeface="Times New Roman" charset="0"/>
                <a:cs typeface="Times New Roman" charset="0"/>
              </a:rPr>
              <a:t>		the Lord answered me and set me in a broad 	place. With the Lord on my side I do not fear.</a:t>
            </a:r>
          </a:p>
          <a:p>
            <a:pPr eaLnBrk="1" hangingPunct="1"/>
            <a:r>
              <a:rPr lang="en-GB" altLang="en-US" sz="4400" dirty="0">
                <a:solidFill>
                  <a:srgbClr val="002060"/>
                </a:solidFill>
                <a:latin typeface="Times New Roman" charset="0"/>
                <a:ea typeface="Times New Roman" charset="0"/>
                <a:cs typeface="Times New Roman" charset="0"/>
              </a:rPr>
              <a:t>		What can mortals do to me? The Lord is on my 	side to help me; I shall look in triumph on those 				who hate me.</a:t>
            </a:r>
          </a:p>
          <a:p>
            <a:pPr algn="ctr" eaLnBrk="1" hangingPunct="1"/>
            <a:endParaRPr lang="en-GB" altLang="en-US" sz="1200" b="1" dirty="0">
              <a:solidFill>
                <a:srgbClr val="875B00"/>
              </a:solidFill>
              <a:latin typeface="Times New Roman" charset="0"/>
              <a:ea typeface="Times New Roman" charset="0"/>
              <a:cs typeface="Times New Roman" charset="0"/>
            </a:endParaRPr>
          </a:p>
          <a:p>
            <a:pPr algn="ct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ChangeArrowheads="1"/>
          </p:cNvSpPr>
          <p:nvPr/>
        </p:nvSpPr>
        <p:spPr bwMode="auto">
          <a:xfrm>
            <a:off x="405780" y="404664"/>
            <a:ext cx="11377264" cy="5688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6000" b="1" dirty="0">
                <a:solidFill>
                  <a:srgbClr val="002060"/>
                </a:solidFill>
                <a:latin typeface="Times New Roman" charset="0"/>
                <a:ea typeface="Times New Roman" charset="0"/>
                <a:cs typeface="Times New Roman" charset="0"/>
              </a:rPr>
              <a:t> 			</a:t>
            </a:r>
            <a:r>
              <a:rPr lang="en-GB" altLang="en-US" sz="4400" b="1" dirty="0">
                <a:solidFill>
                  <a:srgbClr val="002060"/>
                </a:solidFill>
                <a:latin typeface="Times New Roman" charset="0"/>
                <a:ea typeface="Times New Roman" charset="0"/>
                <a:cs typeface="Times New Roman" charset="0"/>
              </a:rPr>
              <a:t>Response:</a:t>
            </a:r>
          </a:p>
          <a:p>
            <a:pPr eaLnBrk="1" hangingPunct="1"/>
            <a:endParaRPr lang="en-GB" altLang="en-US" sz="4400" b="1" dirty="0">
              <a:solidFill>
                <a:srgbClr val="002060"/>
              </a:solidFill>
              <a:latin typeface="Times New Roman" charset="0"/>
              <a:ea typeface="Times New Roman" charset="0"/>
              <a:cs typeface="Times New Roman" charset="0"/>
            </a:endParaRPr>
          </a:p>
          <a:p>
            <a:pPr algn="just"/>
            <a:r>
              <a:rPr lang="en-GB" altLang="x-none" sz="4400" dirty="0">
                <a:solidFill>
                  <a:srgbClr val="000000"/>
                </a:solidFill>
                <a:latin typeface="Times New Roman" charset="0"/>
                <a:ea typeface="Arial Unicode MS" charset="0"/>
              </a:rPr>
              <a:t>			O give thanks to the Lord, for he is good; </a:t>
            </a:r>
          </a:p>
          <a:p>
            <a:pPr algn="just"/>
            <a:r>
              <a:rPr lang="en-GB" altLang="x-none" sz="4400" dirty="0">
                <a:solidFill>
                  <a:srgbClr val="000000"/>
                </a:solidFill>
                <a:latin typeface="Times New Roman" charset="0"/>
                <a:ea typeface="Arial Unicode MS" charset="0"/>
              </a:rPr>
              <a:t>			his steadfast love endures for ever!</a:t>
            </a:r>
            <a:endParaRPr lang="en-GB" altLang="en-US" sz="1200" b="1" dirty="0">
              <a:solidFill>
                <a:srgbClr val="875B00"/>
              </a:solidFill>
              <a:latin typeface="Times New Roman" charset="0"/>
              <a:ea typeface="Times New Roman" charset="0"/>
              <a:cs typeface="Times New Roman" charset="0"/>
            </a:endParaRPr>
          </a:p>
          <a:p>
            <a:pPr algn="ct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
        <p:nvSpPr>
          <p:cNvPr id="5"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Reconciliation     </a:t>
            </a:r>
            <a:r>
              <a:rPr lang="en-GB" altLang="en-US" sz="2000" b="1" u="sng" dirty="0">
                <a:solidFill>
                  <a:schemeClr val="accent1">
                    <a:lumMod val="50000"/>
                  </a:schemeClr>
                </a:solidFill>
                <a:effectLst>
                  <a:outerShdw blurRad="38100" dist="38100" dir="2700000" algn="tl">
                    <a:srgbClr val="C0C0C0"/>
                  </a:outerShdw>
                </a:effectLst>
                <a:latin typeface="Times New Roman" charset="0"/>
                <a:ea typeface="Times New Roman" charset="0"/>
                <a:cs typeface="Times New Roman" charset="0"/>
              </a:rPr>
              <a:t>Proclamation</a:t>
            </a:r>
            <a:r>
              <a:rPr lang="en-GB" altLang="en-US" sz="2000" dirty="0">
                <a:solidFill>
                  <a:schemeClr val="accent1">
                    <a:lumMod val="50000"/>
                  </a:schemeClr>
                </a:solidFill>
                <a:latin typeface="Times New Roman" charset="0"/>
                <a:ea typeface="Times New Roman" charset="0"/>
                <a:cs typeface="Times New Roman" charset="0"/>
              </a:rPr>
              <a:t>     Commitment     Prayer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0" y="0"/>
            <a:ext cx="12188825" cy="638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8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6000" b="1" dirty="0">
                <a:solidFill>
                  <a:srgbClr val="00206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I was pushed hard, so that I was falling,</a:t>
            </a:r>
          </a:p>
          <a:p>
            <a:pPr eaLnBrk="1" hangingPunct="1"/>
            <a:r>
              <a:rPr lang="en-GB" altLang="en-US" sz="4400" dirty="0">
                <a:solidFill>
                  <a:srgbClr val="002060"/>
                </a:solidFill>
                <a:latin typeface="Times New Roman" charset="0"/>
                <a:ea typeface="Times New Roman" charset="0"/>
                <a:cs typeface="Times New Roman" charset="0"/>
              </a:rPr>
              <a:t>		but the Lord helped me. The Lord is my strength 	and my might; he has become my salvation. </a:t>
            </a:r>
          </a:p>
          <a:p>
            <a:pPr eaLnBrk="1" hangingPunct="1"/>
            <a:r>
              <a:rPr lang="en-GB" altLang="en-US" sz="4400" dirty="0">
                <a:solidFill>
                  <a:srgbClr val="002060"/>
                </a:solidFill>
                <a:latin typeface="Times New Roman" charset="0"/>
                <a:ea typeface="Times New Roman" charset="0"/>
                <a:cs typeface="Times New Roman" charset="0"/>
              </a:rPr>
              <a:t>		There are glad songs of victory in the tents of the 	righteous:</a:t>
            </a:r>
          </a:p>
          <a:p>
            <a:pPr algn="ctr" eaLnBrk="1" hangingPunct="1"/>
            <a:endParaRPr lang="en-GB" altLang="en-US" sz="1200" b="1" dirty="0">
              <a:solidFill>
                <a:srgbClr val="875B00"/>
              </a:solidFill>
              <a:latin typeface="Times New Roman" charset="0"/>
              <a:ea typeface="Times New Roman" charset="0"/>
              <a:cs typeface="Times New Roman" charset="0"/>
            </a:endParaRPr>
          </a:p>
          <a:p>
            <a:pPr algn="ct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ChangeArrowheads="1"/>
          </p:cNvSpPr>
          <p:nvPr/>
        </p:nvSpPr>
        <p:spPr bwMode="auto">
          <a:xfrm>
            <a:off x="0" y="0"/>
            <a:ext cx="12188825" cy="6309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6000" b="1" dirty="0">
                <a:solidFill>
                  <a:srgbClr val="002060"/>
                </a:solidFill>
                <a:latin typeface="Times New Roman" charset="0"/>
                <a:ea typeface="Times New Roman" charset="0"/>
                <a:cs typeface="Times New Roman" charset="0"/>
              </a:rPr>
              <a:t> 			</a:t>
            </a:r>
            <a:r>
              <a:rPr lang="en-GB" altLang="en-US" sz="4400" b="1" dirty="0">
                <a:solidFill>
                  <a:srgbClr val="002060"/>
                </a:solidFill>
                <a:latin typeface="Times New Roman" charset="0"/>
                <a:ea typeface="Times New Roman" charset="0"/>
                <a:cs typeface="Times New Roman" charset="0"/>
              </a:rPr>
              <a:t>Response:</a:t>
            </a:r>
          </a:p>
          <a:p>
            <a:pPr eaLnBrk="1" hangingPunct="1"/>
            <a:endParaRPr lang="en-GB" altLang="en-US" sz="4400" b="1" dirty="0">
              <a:solidFill>
                <a:srgbClr val="002060"/>
              </a:solidFill>
              <a:latin typeface="Times New Roman" charset="0"/>
              <a:ea typeface="Times New Roman" charset="0"/>
              <a:cs typeface="Times New Roman" charset="0"/>
            </a:endParaRPr>
          </a:p>
          <a:p>
            <a:pPr algn="just"/>
            <a:r>
              <a:rPr lang="en-GB" altLang="x-none" sz="4400" dirty="0">
                <a:solidFill>
                  <a:srgbClr val="000000"/>
                </a:solidFill>
                <a:latin typeface="Times New Roman" charset="0"/>
                <a:ea typeface="Arial Unicode MS" charset="0"/>
              </a:rPr>
              <a:t>			O give thanks to the Lord, for he is good; </a:t>
            </a:r>
          </a:p>
          <a:p>
            <a:pPr algn="just"/>
            <a:r>
              <a:rPr lang="en-GB" altLang="x-none" sz="4400" dirty="0">
                <a:solidFill>
                  <a:srgbClr val="000000"/>
                </a:solidFill>
                <a:latin typeface="Times New Roman" charset="0"/>
                <a:ea typeface="Arial Unicode MS" charset="0"/>
              </a:rPr>
              <a:t>			his steadfast love endures for ever!</a:t>
            </a:r>
            <a:endParaRPr lang="en-GB" altLang="en-US" sz="1200" b="1" dirty="0">
              <a:solidFill>
                <a:srgbClr val="875B00"/>
              </a:solidFill>
              <a:latin typeface="Times New Roman" charset="0"/>
              <a:ea typeface="Times New Roman" charset="0"/>
              <a:cs typeface="Times New Roman" charset="0"/>
            </a:endParaRPr>
          </a:p>
          <a:p>
            <a:pPr algn="ct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
        <p:nvSpPr>
          <p:cNvPr id="5"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Reconciliation     </a:t>
            </a:r>
            <a:r>
              <a:rPr lang="en-GB" altLang="en-US" sz="2000" b="1" u="sng" dirty="0">
                <a:solidFill>
                  <a:schemeClr val="accent1">
                    <a:lumMod val="50000"/>
                  </a:schemeClr>
                </a:solidFill>
                <a:effectLst>
                  <a:outerShdw blurRad="38100" dist="38100" dir="2700000" algn="tl">
                    <a:srgbClr val="C0C0C0"/>
                  </a:outerShdw>
                </a:effectLst>
                <a:latin typeface="Times New Roman" charset="0"/>
                <a:ea typeface="Times New Roman" charset="0"/>
                <a:cs typeface="Times New Roman" charset="0"/>
              </a:rPr>
              <a:t>Proclamation</a:t>
            </a:r>
            <a:r>
              <a:rPr lang="en-GB" altLang="en-US" sz="2000" dirty="0">
                <a:solidFill>
                  <a:schemeClr val="accent1">
                    <a:lumMod val="50000"/>
                  </a:schemeClr>
                </a:solidFill>
                <a:latin typeface="Times New Roman" charset="0"/>
                <a:ea typeface="Times New Roman" charset="0"/>
                <a:cs typeface="Times New Roman" charset="0"/>
              </a:rPr>
              <a:t>     Commitment     Prayer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0" y="0"/>
            <a:ext cx="12188825" cy="6309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6000" b="1" dirty="0">
                <a:solidFill>
                  <a:srgbClr val="00206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The right hand of the Lord does valiantly; </a:t>
            </a:r>
          </a:p>
          <a:p>
            <a:pPr eaLnBrk="1" hangingPunct="1"/>
            <a:r>
              <a:rPr lang="en-GB" altLang="en-US" sz="4400" dirty="0">
                <a:solidFill>
                  <a:srgbClr val="002060"/>
                </a:solidFill>
                <a:latin typeface="Times New Roman" charset="0"/>
                <a:ea typeface="Times New Roman" charset="0"/>
                <a:cs typeface="Times New Roman" charset="0"/>
              </a:rPr>
              <a:t>		the right hand of the Lord is exalted; the right 	hand of the Lord does valiantly.’ I shall not die, 	but I shall live, and recount the deeds of the 	Lord. </a:t>
            </a:r>
          </a:p>
          <a:p>
            <a:pPr algn="ctr" eaLnBrk="1" hangingPunct="1"/>
            <a:endParaRPr lang="en-GB" altLang="en-US" sz="1200" b="1" dirty="0">
              <a:solidFill>
                <a:srgbClr val="875B00"/>
              </a:solidFill>
              <a:latin typeface="Times New Roman" charset="0"/>
              <a:ea typeface="Times New Roman" charset="0"/>
              <a:cs typeface="Times New Roman" charset="0"/>
            </a:endParaRPr>
          </a:p>
          <a:p>
            <a:pPr algn="ct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ChangeArrowheads="1"/>
          </p:cNvSpPr>
          <p:nvPr/>
        </p:nvSpPr>
        <p:spPr bwMode="auto">
          <a:xfrm>
            <a:off x="0" y="0"/>
            <a:ext cx="12188825" cy="6309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6000" b="1" dirty="0">
                <a:solidFill>
                  <a:srgbClr val="002060"/>
                </a:solidFill>
                <a:latin typeface="Times New Roman" charset="0"/>
                <a:ea typeface="Times New Roman" charset="0"/>
                <a:cs typeface="Times New Roman" charset="0"/>
              </a:rPr>
              <a:t> 			</a:t>
            </a:r>
            <a:r>
              <a:rPr lang="en-GB" altLang="en-US" sz="4400" b="1" dirty="0">
                <a:solidFill>
                  <a:srgbClr val="002060"/>
                </a:solidFill>
                <a:latin typeface="Times New Roman" charset="0"/>
                <a:ea typeface="Times New Roman" charset="0"/>
                <a:cs typeface="Times New Roman" charset="0"/>
              </a:rPr>
              <a:t>Response:</a:t>
            </a:r>
          </a:p>
          <a:p>
            <a:pPr eaLnBrk="1" hangingPunct="1"/>
            <a:endParaRPr lang="en-GB" altLang="en-US" sz="4400" b="1" dirty="0">
              <a:solidFill>
                <a:srgbClr val="002060"/>
              </a:solidFill>
              <a:latin typeface="Times New Roman" charset="0"/>
              <a:ea typeface="Times New Roman" charset="0"/>
              <a:cs typeface="Times New Roman" charset="0"/>
            </a:endParaRPr>
          </a:p>
          <a:p>
            <a:pPr algn="just"/>
            <a:r>
              <a:rPr lang="en-GB" altLang="x-none" sz="4400" dirty="0">
                <a:solidFill>
                  <a:srgbClr val="000000"/>
                </a:solidFill>
                <a:latin typeface="Times New Roman" charset="0"/>
                <a:ea typeface="Arial Unicode MS" charset="0"/>
              </a:rPr>
              <a:t>			O give thanks to the Lord, for he is good; </a:t>
            </a:r>
          </a:p>
          <a:p>
            <a:pPr algn="just"/>
            <a:r>
              <a:rPr lang="en-GB" altLang="x-none" sz="4400" dirty="0">
                <a:solidFill>
                  <a:srgbClr val="000000"/>
                </a:solidFill>
                <a:latin typeface="Times New Roman" charset="0"/>
                <a:ea typeface="Arial Unicode MS" charset="0"/>
              </a:rPr>
              <a:t>			his steadfast love endures for ever!</a:t>
            </a:r>
            <a:endParaRPr lang="en-GB" altLang="en-US" sz="1200" b="1" dirty="0">
              <a:solidFill>
                <a:srgbClr val="875B00"/>
              </a:solidFill>
              <a:latin typeface="Times New Roman" charset="0"/>
              <a:ea typeface="Times New Roman" charset="0"/>
              <a:cs typeface="Times New Roman" charset="0"/>
            </a:endParaRPr>
          </a:p>
          <a:p>
            <a:pPr algn="ct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
        <p:nvSpPr>
          <p:cNvPr id="5"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Reconciliation     </a:t>
            </a:r>
            <a:r>
              <a:rPr lang="en-GB" altLang="en-US" sz="2000" b="1" u="sng" dirty="0">
                <a:solidFill>
                  <a:schemeClr val="accent1">
                    <a:lumMod val="50000"/>
                  </a:schemeClr>
                </a:solidFill>
                <a:effectLst>
                  <a:outerShdw blurRad="38100" dist="38100" dir="2700000" algn="tl">
                    <a:srgbClr val="C0C0C0"/>
                  </a:outerShdw>
                </a:effectLst>
                <a:latin typeface="Times New Roman" charset="0"/>
                <a:ea typeface="Times New Roman" charset="0"/>
                <a:cs typeface="Times New Roman" charset="0"/>
              </a:rPr>
              <a:t>Proclamation</a:t>
            </a:r>
            <a:r>
              <a:rPr lang="en-GB" altLang="en-US" sz="2000" dirty="0">
                <a:solidFill>
                  <a:schemeClr val="accent1">
                    <a:lumMod val="50000"/>
                  </a:schemeClr>
                </a:solidFill>
                <a:latin typeface="Times New Roman" charset="0"/>
                <a:ea typeface="Times New Roman" charset="0"/>
                <a:cs typeface="Times New Roman" charset="0"/>
              </a:rPr>
              <a:t>     Commitment     Prayer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0" y="0"/>
            <a:ext cx="12188825" cy="6093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6000" b="1" dirty="0">
                <a:solidFill>
                  <a:srgbClr val="00206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Open to me the gates of righteousness,</a:t>
            </a:r>
          </a:p>
          <a:p>
            <a:pPr eaLnBrk="1" hangingPunct="1"/>
            <a:r>
              <a:rPr lang="en-GB" altLang="en-US" sz="4400" dirty="0">
                <a:solidFill>
                  <a:srgbClr val="002060"/>
                </a:solidFill>
                <a:latin typeface="Times New Roman" charset="0"/>
                <a:ea typeface="Times New Roman" charset="0"/>
                <a:cs typeface="Times New Roman" charset="0"/>
              </a:rPr>
              <a:t>		that I may enter through them and give thanks to 	the Lord. This is the gate of the Lord; the 	righteous shall enter through it. </a:t>
            </a:r>
            <a:endParaRPr lang="en-GB" altLang="en-US" sz="1200" b="1" dirty="0">
              <a:solidFill>
                <a:srgbClr val="875B00"/>
              </a:solidFill>
              <a:latin typeface="Times New Roman" charset="0"/>
              <a:ea typeface="Times New Roman" charset="0"/>
              <a:cs typeface="Times New Roman" charset="0"/>
            </a:endParaRPr>
          </a:p>
          <a:p>
            <a:pPr algn="ct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ChangeArrowheads="1"/>
          </p:cNvSpPr>
          <p:nvPr/>
        </p:nvSpPr>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eaLnBrk="1" hangingPunct="1"/>
            <a:r>
              <a:rPr lang="en-GB" altLang="en-US" sz="6000" b="1">
                <a:solidFill>
                  <a:srgbClr val="002060"/>
                </a:solidFill>
                <a:latin typeface="Times New Roman" charset="0"/>
                <a:ea typeface="Times New Roman" charset="0"/>
                <a:cs typeface="Times New Roman" charset="0"/>
              </a:rPr>
              <a:t> 			</a:t>
            </a:r>
            <a:r>
              <a:rPr lang="en-GB" altLang="en-US" sz="4400" b="1">
                <a:solidFill>
                  <a:srgbClr val="002060"/>
                </a:solidFill>
                <a:latin typeface="Times New Roman" charset="0"/>
                <a:ea typeface="Times New Roman" charset="0"/>
                <a:cs typeface="Times New Roman" charset="0"/>
              </a:rPr>
              <a:t>Response:</a:t>
            </a:r>
          </a:p>
          <a:p>
            <a:pPr eaLnBrk="1" hangingPunct="1"/>
            <a:endParaRPr lang="en-GB" altLang="en-US" sz="4400" b="1">
              <a:solidFill>
                <a:srgbClr val="002060"/>
              </a:solidFill>
              <a:latin typeface="Times New Roman" charset="0"/>
              <a:ea typeface="Times New Roman" charset="0"/>
              <a:cs typeface="Times New Roman" charset="0"/>
            </a:endParaRPr>
          </a:p>
          <a:p>
            <a:pPr algn="just"/>
            <a:r>
              <a:rPr lang="en-GB" altLang="x-none" sz="4400">
                <a:solidFill>
                  <a:srgbClr val="000000"/>
                </a:solidFill>
                <a:latin typeface="Times New Roman" charset="0"/>
                <a:ea typeface="Arial Unicode MS" charset="0"/>
              </a:rPr>
              <a:t>			O give thanks to the Lord, for he is good; </a:t>
            </a:r>
          </a:p>
          <a:p>
            <a:pPr algn="just"/>
            <a:r>
              <a:rPr lang="en-GB" altLang="x-none" sz="4400">
                <a:solidFill>
                  <a:srgbClr val="000000"/>
                </a:solidFill>
                <a:latin typeface="Times New Roman" charset="0"/>
                <a:ea typeface="Arial Unicode MS" charset="0"/>
              </a:rPr>
              <a:t>			his steadfast love endures for ever!</a:t>
            </a:r>
            <a:endParaRPr lang="en-GB" altLang="en-US" sz="1200" b="1">
              <a:solidFill>
                <a:srgbClr val="875B00"/>
              </a:solidFill>
              <a:latin typeface="Times New Roman" charset="0"/>
              <a:ea typeface="Times New Roman" charset="0"/>
              <a:cs typeface="Times New Roman" charset="0"/>
            </a:endParaRPr>
          </a:p>
          <a:p>
            <a:pPr algn="ctr" eaLnBrk="1" hangingPunct="1"/>
            <a:r>
              <a:rPr lang="en-GB" altLang="en-US" sz="3600" b="1">
                <a:solidFill>
                  <a:srgbClr val="000000"/>
                </a:solidFill>
                <a:latin typeface="Times New Roman" charset="0"/>
                <a:ea typeface="Times New Roman" charset="0"/>
                <a:cs typeface="Times New Roman" charset="0"/>
              </a:rPr>
              <a:t/>
            </a:r>
            <a:br>
              <a:rPr lang="en-GB" altLang="en-US" sz="3600" b="1">
                <a:solidFill>
                  <a:srgbClr val="000000"/>
                </a:solidFill>
                <a:latin typeface="Times New Roman" charset="0"/>
                <a:ea typeface="Times New Roman" charset="0"/>
                <a:cs typeface="Times New Roman" charset="0"/>
              </a:rPr>
            </a:br>
            <a:r>
              <a:rPr lang="en-US" altLang="en-US" sz="3600">
                <a:solidFill>
                  <a:srgbClr val="000000"/>
                </a:solidFill>
                <a:latin typeface="Arial" charset="0"/>
                <a:ea typeface="Arial" charset="0"/>
                <a:cs typeface="Arial" charset="0"/>
              </a:rPr>
              <a:t/>
            </a:r>
            <a:br>
              <a:rPr lang="en-US" altLang="en-US" sz="3600">
                <a:solidFill>
                  <a:srgbClr val="000000"/>
                </a:solidFill>
                <a:latin typeface="Arial" charset="0"/>
                <a:ea typeface="Arial" charset="0"/>
                <a:cs typeface="Arial" charset="0"/>
              </a:rPr>
            </a:br>
            <a:endParaRPr lang="en-GB" altLang="en-US" sz="3600">
              <a:solidFill>
                <a:srgbClr val="000000"/>
              </a:solidFill>
              <a:latin typeface="Arial" charset="0"/>
              <a:ea typeface="Arial" charset="0"/>
              <a:cs typeface="Arial" charset="0"/>
            </a:endParaRPr>
          </a:p>
        </p:txBody>
      </p:sp>
      <p:sp>
        <p:nvSpPr>
          <p:cNvPr id="5"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Reconciliation     </a:t>
            </a:r>
            <a:r>
              <a:rPr lang="en-GB" altLang="en-US" sz="2000" b="1" u="sng" dirty="0">
                <a:solidFill>
                  <a:schemeClr val="accent1">
                    <a:lumMod val="50000"/>
                  </a:schemeClr>
                </a:solidFill>
                <a:effectLst>
                  <a:outerShdw blurRad="38100" dist="38100" dir="2700000" algn="tl">
                    <a:srgbClr val="C0C0C0"/>
                  </a:outerShdw>
                </a:effectLst>
                <a:latin typeface="Times New Roman" charset="0"/>
                <a:ea typeface="Times New Roman" charset="0"/>
                <a:cs typeface="Times New Roman" charset="0"/>
              </a:rPr>
              <a:t>Proclamation</a:t>
            </a:r>
            <a:r>
              <a:rPr lang="en-GB" altLang="en-US" sz="2000" dirty="0">
                <a:solidFill>
                  <a:schemeClr val="accent1">
                    <a:lumMod val="50000"/>
                  </a:schemeClr>
                </a:solidFill>
                <a:latin typeface="Times New Roman" charset="0"/>
                <a:ea typeface="Times New Roman" charset="0"/>
                <a:cs typeface="Times New Roman" charset="0"/>
              </a:rPr>
              <a:t>     Commitment     Prayer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ChangeArrowheads="1"/>
          </p:cNvSpPr>
          <p:nvPr/>
        </p:nvSpPr>
        <p:spPr bwMode="auto">
          <a:xfrm>
            <a:off x="2062163" y="1773238"/>
            <a:ext cx="8135937"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r>
              <a:rPr lang="en-GB" altLang="en-US" sz="6000" b="1" u="sng">
                <a:solidFill>
                  <a:srgbClr val="002060"/>
                </a:solidFill>
                <a:latin typeface="Times New Roman" charset="0"/>
                <a:ea typeface="Times New Roman" charset="0"/>
                <a:cs typeface="Times New Roman" charset="0"/>
              </a:rPr>
              <a:t>Processional hymn</a:t>
            </a:r>
            <a:r>
              <a:rPr lang="en-GB" altLang="en-US" sz="6000" b="1">
                <a:solidFill>
                  <a:srgbClr val="002060"/>
                </a:solidFill>
                <a:latin typeface="Times New Roman" charset="0"/>
                <a:ea typeface="Times New Roman" charset="0"/>
                <a:cs typeface="Times New Roman" charset="0"/>
              </a:rPr>
              <a:t> </a:t>
            </a:r>
          </a:p>
          <a:p>
            <a:pPr algn="ctr" eaLnBrk="1" hangingPunct="1"/>
            <a:endParaRPr lang="en-GB" altLang="en-US" sz="1200" b="1">
              <a:solidFill>
                <a:srgbClr val="875B00"/>
              </a:solidFill>
              <a:latin typeface="Times New Roman" charset="0"/>
              <a:ea typeface="Times New Roman" charset="0"/>
              <a:cs typeface="Times New Roman" charset="0"/>
            </a:endParaRPr>
          </a:p>
          <a:p>
            <a:pPr algn="ctr" eaLnBrk="1" hangingPunct="1"/>
            <a:endParaRPr lang="en-GB" altLang="en-US" sz="3600" b="1">
              <a:solidFill>
                <a:schemeClr val="tx2"/>
              </a:solidFill>
              <a:latin typeface="Times New Roman" charset="0"/>
              <a:ea typeface="Times New Roman" charset="0"/>
              <a:cs typeface="Times New Roman" charset="0"/>
            </a:endParaRPr>
          </a:p>
          <a:p>
            <a:pPr algn="ctr" eaLnBrk="1" hangingPunct="1"/>
            <a:r>
              <a:rPr lang="en-GB" altLang="en-US" sz="4800" b="1" i="1">
                <a:solidFill>
                  <a:srgbClr val="0070C0"/>
                </a:solidFill>
                <a:latin typeface="Times New Roman" charset="0"/>
                <a:ea typeface="Times New Roman" charset="0"/>
                <a:cs typeface="Times New Roman" charset="0"/>
              </a:rPr>
              <a:t>Stand</a:t>
            </a:r>
          </a:p>
          <a:p>
            <a:pPr algn="ctr" eaLnBrk="1" hangingPunct="1"/>
            <a:r>
              <a:rPr lang="en-GB" altLang="en-US" sz="3600" b="1">
                <a:solidFill>
                  <a:schemeClr val="tx2"/>
                </a:solidFill>
                <a:latin typeface="Times New Roman" charset="0"/>
                <a:ea typeface="Times New Roman" charset="0"/>
                <a:cs typeface="Times New Roman" charset="0"/>
              </a:rPr>
              <a:t/>
            </a:r>
            <a:br>
              <a:rPr lang="en-GB" altLang="en-US" sz="3600" b="1">
                <a:solidFill>
                  <a:schemeClr val="tx2"/>
                </a:solidFill>
                <a:latin typeface="Times New Roman" charset="0"/>
                <a:ea typeface="Times New Roman" charset="0"/>
                <a:cs typeface="Times New Roman" charset="0"/>
              </a:rPr>
            </a:br>
            <a:r>
              <a:rPr lang="en-US" altLang="en-US" sz="3600">
                <a:solidFill>
                  <a:schemeClr val="tx2"/>
                </a:solidFill>
                <a:latin typeface="Arial" charset="0"/>
                <a:ea typeface="Arial" charset="0"/>
                <a:cs typeface="Arial" charset="0"/>
              </a:rPr>
              <a:t/>
            </a:r>
            <a:br>
              <a:rPr lang="en-US" altLang="en-US" sz="3600">
                <a:solidFill>
                  <a:schemeClr val="tx2"/>
                </a:solidFill>
                <a:latin typeface="Arial" charset="0"/>
                <a:ea typeface="Arial" charset="0"/>
                <a:cs typeface="Arial" charset="0"/>
              </a:rPr>
            </a:br>
            <a:endParaRPr lang="en-GB" altLang="en-US" sz="3600">
              <a:solidFill>
                <a:schemeClr val="tx2"/>
              </a:solidFill>
              <a:latin typeface="Arial" charset="0"/>
              <a:ea typeface="Arial" charset="0"/>
              <a:cs typeface="Arial" charset="0"/>
            </a:endParaRPr>
          </a:p>
        </p:txBody>
      </p:sp>
      <p:sp>
        <p:nvSpPr>
          <p:cNvPr id="5" name="Text Box 9"/>
          <p:cNvSpPr txBox="1">
            <a:spLocks noChangeArrowheads="1"/>
          </p:cNvSpPr>
          <p:nvPr/>
        </p:nvSpPr>
        <p:spPr bwMode="auto">
          <a:xfrm>
            <a:off x="693738" y="44450"/>
            <a:ext cx="10585450" cy="846138"/>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b="1" u="sng" dirty="0">
                <a:solidFill>
                  <a:schemeClr val="accent1">
                    <a:lumMod val="50000"/>
                  </a:schemeClr>
                </a:solidFill>
                <a:latin typeface="Times New Roman" charset="0"/>
                <a:ea typeface="Times New Roman" charset="0"/>
                <a:cs typeface="Times New Roman" charset="0"/>
              </a:rPr>
              <a:t>Gathering</a:t>
            </a:r>
            <a:r>
              <a:rPr lang="en-GB" altLang="en-US" sz="2000" dirty="0">
                <a:solidFill>
                  <a:schemeClr val="accent1">
                    <a:lumMod val="50000"/>
                  </a:schemeClr>
                </a:solidFill>
                <a:latin typeface="Times New Roman" charset="0"/>
                <a:ea typeface="Times New Roman" charset="0"/>
                <a:cs typeface="Times New Roman" charset="0"/>
              </a:rPr>
              <a:t>     Holy Spirit     Reconciliation     Proclamation     Commitment     Prayer    Blessing</a:t>
            </a:r>
            <a:r>
              <a:rPr lang="en-GB" altLang="en-US" sz="2000" dirty="0">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386307" y="0"/>
            <a:ext cx="12575132" cy="5949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6000" b="1" dirty="0">
                <a:solidFill>
                  <a:srgbClr val="00206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I thank you that you have answered me and have 	become my salvation. This is the Lord’s doing;</a:t>
            </a:r>
          </a:p>
          <a:p>
            <a:pPr eaLnBrk="1" hangingPunct="1"/>
            <a:r>
              <a:rPr lang="en-GB" altLang="en-US" sz="4400" dirty="0">
                <a:solidFill>
                  <a:srgbClr val="002060"/>
                </a:solidFill>
                <a:latin typeface="Times New Roman" charset="0"/>
                <a:ea typeface="Times New Roman" charset="0"/>
                <a:cs typeface="Times New Roman" charset="0"/>
              </a:rPr>
              <a:t>		it is marvellous in our eyes. This is the day that 	the Lord has made; let us rejoice and be glad </a:t>
            </a:r>
            <a:r>
              <a:rPr lang="en-GB" altLang="en-US" sz="4400" dirty="0" smtClean="0">
                <a:solidFill>
                  <a:srgbClr val="002060"/>
                </a:solidFill>
                <a:latin typeface="Times New Roman" charset="0"/>
                <a:ea typeface="Times New Roman" charset="0"/>
                <a:cs typeface="Times New Roman" charset="0"/>
              </a:rPr>
              <a:t>in it</a:t>
            </a:r>
            <a:r>
              <a:rPr lang="en-GB" altLang="en-US" sz="4400" dirty="0">
                <a:solidFill>
                  <a:srgbClr val="002060"/>
                </a:solidFill>
                <a:latin typeface="Times New Roman" charset="0"/>
                <a:ea typeface="Times New Roman" charset="0"/>
                <a:cs typeface="Times New Roman" charset="0"/>
              </a:rPr>
              <a:t>.</a:t>
            </a:r>
          </a:p>
          <a:p>
            <a:pPr algn="ctr" eaLnBrk="1" hangingPunct="1"/>
            <a:endParaRPr lang="en-GB" altLang="en-US" sz="1200" b="1" dirty="0">
              <a:solidFill>
                <a:srgbClr val="875B00"/>
              </a:solidFill>
              <a:latin typeface="Times New Roman" charset="0"/>
              <a:ea typeface="Times New Roman" charset="0"/>
              <a:cs typeface="Times New Roman" charset="0"/>
            </a:endParaRPr>
          </a:p>
          <a:p>
            <a:pPr algn="ct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ChangeArrowheads="1"/>
          </p:cNvSpPr>
          <p:nvPr/>
        </p:nvSpPr>
        <p:spPr bwMode="auto">
          <a:xfrm>
            <a:off x="0" y="0"/>
            <a:ext cx="12188825" cy="6093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6000" b="1" dirty="0">
                <a:solidFill>
                  <a:srgbClr val="002060"/>
                </a:solidFill>
                <a:latin typeface="Times New Roman" charset="0"/>
                <a:ea typeface="Times New Roman" charset="0"/>
                <a:cs typeface="Times New Roman" charset="0"/>
              </a:rPr>
              <a:t> 			</a:t>
            </a:r>
            <a:r>
              <a:rPr lang="en-GB" altLang="en-US" sz="4400" b="1" dirty="0">
                <a:solidFill>
                  <a:srgbClr val="002060"/>
                </a:solidFill>
                <a:latin typeface="Times New Roman" charset="0"/>
                <a:ea typeface="Times New Roman" charset="0"/>
                <a:cs typeface="Times New Roman" charset="0"/>
              </a:rPr>
              <a:t>Response:</a:t>
            </a:r>
          </a:p>
          <a:p>
            <a:pPr eaLnBrk="1" hangingPunct="1"/>
            <a:endParaRPr lang="en-GB" altLang="en-US" sz="4400" b="1" dirty="0">
              <a:solidFill>
                <a:srgbClr val="002060"/>
              </a:solidFill>
              <a:latin typeface="Times New Roman" charset="0"/>
              <a:ea typeface="Times New Roman" charset="0"/>
              <a:cs typeface="Times New Roman" charset="0"/>
            </a:endParaRPr>
          </a:p>
          <a:p>
            <a:pPr algn="just"/>
            <a:r>
              <a:rPr lang="en-GB" altLang="x-none" sz="4400" dirty="0">
                <a:solidFill>
                  <a:srgbClr val="000000"/>
                </a:solidFill>
                <a:latin typeface="Times New Roman" charset="0"/>
                <a:ea typeface="Arial Unicode MS" charset="0"/>
              </a:rPr>
              <a:t>			O give thanks to the Lord, for he is good; </a:t>
            </a:r>
          </a:p>
          <a:p>
            <a:pPr algn="just"/>
            <a:r>
              <a:rPr lang="en-GB" altLang="x-none" sz="4400" dirty="0">
                <a:solidFill>
                  <a:srgbClr val="000000"/>
                </a:solidFill>
                <a:latin typeface="Times New Roman" charset="0"/>
                <a:ea typeface="Arial Unicode MS" charset="0"/>
              </a:rPr>
              <a:t>			his steadfast love endures for ever!</a:t>
            </a:r>
            <a:endParaRPr lang="en-GB" altLang="en-US" sz="1200" b="1" dirty="0">
              <a:solidFill>
                <a:srgbClr val="875B00"/>
              </a:solidFill>
              <a:latin typeface="Times New Roman" charset="0"/>
              <a:ea typeface="Times New Roman" charset="0"/>
              <a:cs typeface="Times New Roman" charset="0"/>
            </a:endParaRPr>
          </a:p>
          <a:p>
            <a:pPr algn="ct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
        <p:nvSpPr>
          <p:cNvPr id="5"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Reconciliation     </a:t>
            </a:r>
            <a:r>
              <a:rPr lang="en-GB" altLang="en-US" sz="2000" b="1" u="sng" dirty="0">
                <a:solidFill>
                  <a:schemeClr val="accent1">
                    <a:lumMod val="50000"/>
                  </a:schemeClr>
                </a:solidFill>
                <a:effectLst>
                  <a:outerShdw blurRad="38100" dist="38100" dir="2700000" algn="tl">
                    <a:srgbClr val="C0C0C0"/>
                  </a:outerShdw>
                </a:effectLst>
                <a:latin typeface="Times New Roman" charset="0"/>
                <a:ea typeface="Times New Roman" charset="0"/>
                <a:cs typeface="Times New Roman" charset="0"/>
              </a:rPr>
              <a:t>Proclamation</a:t>
            </a:r>
            <a:r>
              <a:rPr lang="en-GB" altLang="en-US" sz="2000" dirty="0">
                <a:solidFill>
                  <a:schemeClr val="accent1">
                    <a:lumMod val="50000"/>
                  </a:schemeClr>
                </a:solidFill>
                <a:latin typeface="Times New Roman" charset="0"/>
                <a:ea typeface="Times New Roman" charset="0"/>
                <a:cs typeface="Times New Roman" charset="0"/>
              </a:rPr>
              <a:t>     Commitment     Prayer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ChangeArrowheads="1"/>
          </p:cNvSpPr>
          <p:nvPr/>
        </p:nvSpPr>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r>
              <a:rPr lang="en-GB" altLang="en-US" sz="6000" b="1" dirty="0">
                <a:solidFill>
                  <a:srgbClr val="002060"/>
                </a:solidFill>
                <a:latin typeface="Times New Roman" charset="0"/>
                <a:ea typeface="Times New Roman" charset="0"/>
                <a:cs typeface="Times New Roman" charset="0"/>
              </a:rPr>
              <a:t> The Word of God</a:t>
            </a:r>
          </a:p>
          <a:p>
            <a:pPr algn="ctr" eaLnBrk="1" hangingPunct="1"/>
            <a:endParaRPr lang="en-GB" altLang="en-US" sz="6000" b="1" dirty="0">
              <a:solidFill>
                <a:srgbClr val="002060"/>
              </a:solidFill>
              <a:latin typeface="Times New Roman" charset="0"/>
              <a:ea typeface="Times New Roman" charset="0"/>
              <a:cs typeface="Times New Roman" charset="0"/>
            </a:endParaRPr>
          </a:p>
          <a:p>
            <a:pPr algn="ctr" eaLnBrk="1" hangingPunct="1"/>
            <a:r>
              <a:rPr lang="en-GB" altLang="en-US" sz="4400" b="1" dirty="0">
                <a:solidFill>
                  <a:srgbClr val="002060"/>
                </a:solidFill>
                <a:latin typeface="Times New Roman" charset="0"/>
                <a:ea typeface="Times New Roman" charset="0"/>
                <a:cs typeface="Times New Roman" charset="0"/>
              </a:rPr>
              <a:t>New Testament Reading</a:t>
            </a:r>
          </a:p>
          <a:p>
            <a:pPr algn="ctr" eaLnBrk="1" hangingPunct="1"/>
            <a:endParaRPr lang="en-GB" altLang="en-US" sz="4400" b="1" dirty="0">
              <a:solidFill>
                <a:srgbClr val="002060"/>
              </a:solidFill>
              <a:latin typeface="Times New Roman" charset="0"/>
              <a:ea typeface="Times New Roman" charset="0"/>
              <a:cs typeface="Times New Roman" charset="0"/>
            </a:endParaRPr>
          </a:p>
          <a:p>
            <a:pPr algn="ctr" eaLnBrk="1" hangingPunct="1"/>
            <a:r>
              <a:rPr lang="en-GB" altLang="x-none" sz="4400" dirty="0">
                <a:latin typeface="Times New Roman" charset="0"/>
                <a:ea typeface="Times New Roman" charset="0"/>
                <a:cs typeface="Times New Roman" charset="0"/>
              </a:rPr>
              <a:t>Romans 8:12-27</a:t>
            </a:r>
            <a:endParaRPr lang="en-GB" altLang="en-US" sz="4400" b="1" dirty="0">
              <a:solidFill>
                <a:srgbClr val="002060"/>
              </a:solidFill>
              <a:latin typeface="Times New Roman" charset="0"/>
              <a:ea typeface="Times New Roman" charset="0"/>
              <a:cs typeface="Times New Roman" charset="0"/>
            </a:endParaRPr>
          </a:p>
          <a:p>
            <a:pPr algn="ctr" eaLnBrk="1" hangingPunct="1"/>
            <a:endParaRPr lang="en-GB" altLang="en-US" sz="1200" b="1" dirty="0">
              <a:solidFill>
                <a:srgbClr val="875B00"/>
              </a:solidFill>
              <a:latin typeface="Times New Roman" charset="0"/>
              <a:ea typeface="Times New Roman" charset="0"/>
              <a:cs typeface="Times New Roman" charset="0"/>
            </a:endParaRPr>
          </a:p>
          <a:p>
            <a:pPr algn="ctr" eaLnBrk="1" hangingPunct="1"/>
            <a:r>
              <a:rPr lang="en-GB" altLang="en-US" sz="3600" b="1" dirty="0">
                <a:solidFill>
                  <a:schemeClr val="tx2"/>
                </a:solidFill>
                <a:latin typeface="Times New Roman" charset="0"/>
                <a:ea typeface="Times New Roman" charset="0"/>
                <a:cs typeface="Times New Roman" charset="0"/>
              </a:rPr>
              <a:t/>
            </a:r>
            <a:br>
              <a:rPr lang="en-GB" altLang="en-US" sz="3600" b="1" dirty="0">
                <a:solidFill>
                  <a:schemeClr val="tx2"/>
                </a:solidFill>
                <a:latin typeface="Times New Roman" charset="0"/>
                <a:ea typeface="Times New Roman" charset="0"/>
                <a:cs typeface="Times New Roman" charset="0"/>
              </a:rPr>
            </a:br>
            <a:r>
              <a:rPr lang="en-US" altLang="en-US" sz="3600" dirty="0">
                <a:solidFill>
                  <a:schemeClr val="tx2"/>
                </a:solidFill>
                <a:latin typeface="Arial" charset="0"/>
                <a:ea typeface="Arial" charset="0"/>
                <a:cs typeface="Arial" charset="0"/>
              </a:rPr>
              <a:t/>
            </a:r>
            <a:br>
              <a:rPr lang="en-US" altLang="en-US" sz="3600" dirty="0">
                <a:solidFill>
                  <a:schemeClr val="tx2"/>
                </a:solidFill>
                <a:latin typeface="Arial" charset="0"/>
                <a:ea typeface="Arial" charset="0"/>
                <a:cs typeface="Arial" charset="0"/>
              </a:rPr>
            </a:br>
            <a:endParaRPr lang="en-GB" altLang="en-US" sz="3600" dirty="0">
              <a:solidFill>
                <a:schemeClr val="tx2"/>
              </a:solidFill>
              <a:latin typeface="Arial" charset="0"/>
              <a:ea typeface="Arial" charset="0"/>
              <a:cs typeface="Arial" charset="0"/>
            </a:endParaRPr>
          </a:p>
        </p:txBody>
      </p:sp>
      <p:sp>
        <p:nvSpPr>
          <p:cNvPr id="5"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Reconciliation     </a:t>
            </a:r>
            <a:r>
              <a:rPr lang="en-GB" altLang="en-US" sz="2000" b="1" u="sng" dirty="0">
                <a:solidFill>
                  <a:schemeClr val="accent1">
                    <a:lumMod val="50000"/>
                  </a:schemeClr>
                </a:solidFill>
                <a:effectLst>
                  <a:outerShdw blurRad="38100" dist="38100" dir="2700000" algn="tl">
                    <a:srgbClr val="C0C0C0"/>
                  </a:outerShdw>
                </a:effectLst>
                <a:latin typeface="Times New Roman" charset="0"/>
                <a:ea typeface="Times New Roman" charset="0"/>
                <a:cs typeface="Times New Roman" charset="0"/>
              </a:rPr>
              <a:t>Proclamation</a:t>
            </a:r>
            <a:r>
              <a:rPr lang="en-GB" altLang="en-US" sz="2000" dirty="0">
                <a:solidFill>
                  <a:schemeClr val="accent1">
                    <a:lumMod val="50000"/>
                  </a:schemeClr>
                </a:solidFill>
                <a:latin typeface="Times New Roman" charset="0"/>
                <a:ea typeface="Times New Roman" charset="0"/>
                <a:cs typeface="Times New Roman" charset="0"/>
              </a:rPr>
              <a:t>     Commitment     Prayer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170284" y="0"/>
            <a:ext cx="12071076" cy="623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6000" b="1" dirty="0">
                <a:solidFill>
                  <a:srgbClr val="00206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So then, brothers and sisters, we are debtors, not to the flesh, to live according to the flesh— for if you live according to the flesh, you will die; but if by the Spirit you put to death the deeds of the body, you will live. For all who are led by the Spirit of God are children of God. For you did not receive a 			spirit of slavery to fall back into fear, but 			you have received a spirit of adoption. </a:t>
            </a:r>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386308" y="0"/>
            <a:ext cx="12188824" cy="587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6000" b="1" dirty="0">
                <a:solidFill>
                  <a:srgbClr val="00206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When we cry, ‘Abba! Father!’ it is that very 	Spirit bearing witness with our spirit that we are 	children of God, and if children, then heirs, heirs 	of God and joint heirs with Christ—if, in fact, we 	suffer with him so that we may also be glorified 				with him.</a:t>
            </a:r>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170284" y="-243408"/>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6000" b="1" dirty="0">
                <a:solidFill>
                  <a:srgbClr val="002060"/>
                </a:solidFill>
                <a:latin typeface="Times New Roman" charset="0"/>
                <a:ea typeface="Times New Roman" charset="0"/>
                <a:cs typeface="Times New Roman" charset="0"/>
              </a:rPr>
              <a:t> 	</a:t>
            </a:r>
            <a:r>
              <a:rPr lang="en-GB" altLang="en-US" sz="4000" dirty="0">
                <a:solidFill>
                  <a:srgbClr val="002060"/>
                </a:solidFill>
                <a:latin typeface="Times New Roman" charset="0"/>
                <a:ea typeface="Times New Roman" charset="0"/>
                <a:cs typeface="Times New Roman" charset="0"/>
              </a:rPr>
              <a:t>I consider that the sufferings of this present time are not worth comparing with the glory about to be revealed to us. For the creation waits with eager longing for the revealing of the children of God; for the creation was subjected to futility, not of its own will but by the will of the one who subjected it, in hope that the creation itself 				will be set free from its bondage to decay 				and will obtain the freedom of the glory of 				the children of God. </a:t>
            </a:r>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26268" y="-315416"/>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6000" b="1" dirty="0">
                <a:solidFill>
                  <a:srgbClr val="00206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We know that the whole creation has been groaning in labour pains until now; and not only the creation, but we ourselves, who have the first fruits of the Spirit, groan inwardly while we wait for adoption, the redemption of our bodies. For in hope we were saved. Now hope that is seen is not 				hope. For who hopes for what is seen? 				But if we hope for what we do not see, 				we wait for it with patience.</a:t>
            </a:r>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0" y="-315416"/>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6000" b="1" dirty="0">
                <a:solidFill>
                  <a:srgbClr val="00206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Likewise the Spirit helps us in our weakness; for we do not know how to pray as we ought, but that very Spirit intercedes with sighs too deep for words. And God, who searches the heart, knows what is the mind of the Spirit, because the Spirit 				intercedes for the saints according to the 			will of God.</a:t>
            </a:r>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ChangeArrowheads="1"/>
          </p:cNvSpPr>
          <p:nvPr/>
        </p:nvSpPr>
        <p:spPr bwMode="auto">
          <a:xfrm>
            <a:off x="314299" y="0"/>
            <a:ext cx="12188825" cy="6165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6000" b="1" dirty="0">
                <a:solidFill>
                  <a:srgbClr val="002060"/>
                </a:solidFill>
                <a:latin typeface="Times New Roman" charset="0"/>
                <a:ea typeface="Times New Roman" charset="0"/>
                <a:cs typeface="Times New Roman" charset="0"/>
              </a:rPr>
              <a:t> 			</a:t>
            </a:r>
            <a:r>
              <a:rPr lang="en-GB" altLang="en-US" sz="4400" b="1" dirty="0">
                <a:solidFill>
                  <a:srgbClr val="002060"/>
                </a:solidFill>
                <a:latin typeface="Times New Roman" charset="0"/>
                <a:ea typeface="Times New Roman" charset="0"/>
                <a:cs typeface="Times New Roman" charset="0"/>
              </a:rPr>
              <a:t>Response:</a:t>
            </a:r>
          </a:p>
          <a:p>
            <a:pPr eaLnBrk="1" hangingPunct="1"/>
            <a:endParaRPr lang="en-GB" altLang="en-US" sz="4400" b="1" dirty="0">
              <a:solidFill>
                <a:srgbClr val="002060"/>
              </a:solidFill>
              <a:latin typeface="Times New Roman" charset="0"/>
              <a:ea typeface="Times New Roman" charset="0"/>
              <a:cs typeface="Times New Roman" charset="0"/>
            </a:endParaRPr>
          </a:p>
          <a:p>
            <a:pPr algn="just"/>
            <a:r>
              <a:rPr lang="en-GB" altLang="x-none" sz="4400" dirty="0">
                <a:solidFill>
                  <a:srgbClr val="000000"/>
                </a:solidFill>
                <a:latin typeface="Times New Roman" charset="0"/>
                <a:ea typeface="Arial Unicode MS" charset="0"/>
              </a:rPr>
              <a:t>			Listen and you will be set free.</a:t>
            </a:r>
            <a:endParaRPr lang="en-GB" altLang="x-none" sz="4000" dirty="0">
              <a:solidFill>
                <a:srgbClr val="000000"/>
              </a:solidFill>
              <a:latin typeface="Helvetica" charset="0"/>
              <a:ea typeface="Arial Unicode MS" charset="0"/>
            </a:endParaRPr>
          </a:p>
          <a:p>
            <a:pPr algn="just"/>
            <a:r>
              <a:rPr lang="en-GB" altLang="x-none" sz="4400" b="1" dirty="0">
                <a:solidFill>
                  <a:srgbClr val="000000"/>
                </a:solidFill>
                <a:latin typeface="Times New Roman" charset="0"/>
                <a:ea typeface="Arial Unicode MS" charset="0"/>
              </a:rPr>
              <a:t>			Thanks be to God.</a:t>
            </a:r>
            <a:endParaRPr lang="en-GB" altLang="x-none" sz="4000" dirty="0">
              <a:solidFill>
                <a:srgbClr val="000000"/>
              </a:solidFill>
              <a:latin typeface="Helvetica" charset="0"/>
              <a:ea typeface="Arial Unicode MS" charset="0"/>
            </a:endParaRPr>
          </a:p>
          <a:p>
            <a:pPr algn="ctr" eaLnBrk="1" hangingPunct="1"/>
            <a:endParaRPr lang="en-GB" altLang="en-US" sz="1200" b="1" dirty="0">
              <a:solidFill>
                <a:srgbClr val="875B00"/>
              </a:solidFill>
              <a:latin typeface="Times New Roman" charset="0"/>
              <a:ea typeface="Times New Roman" charset="0"/>
              <a:cs typeface="Times New Roman" charset="0"/>
            </a:endParaRPr>
          </a:p>
          <a:p>
            <a:pPr algn="ct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
        <p:nvSpPr>
          <p:cNvPr id="6"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Reconciliation     </a:t>
            </a:r>
            <a:r>
              <a:rPr lang="en-GB" altLang="en-US" sz="2000" b="1" u="sng" dirty="0">
                <a:solidFill>
                  <a:schemeClr val="accent1">
                    <a:lumMod val="50000"/>
                  </a:schemeClr>
                </a:solidFill>
                <a:effectLst>
                  <a:outerShdw blurRad="38100" dist="38100" dir="2700000" algn="tl">
                    <a:srgbClr val="C0C0C0"/>
                  </a:outerShdw>
                </a:effectLst>
                <a:latin typeface="Times New Roman" charset="0"/>
                <a:ea typeface="Times New Roman" charset="0"/>
                <a:cs typeface="Times New Roman" charset="0"/>
              </a:rPr>
              <a:t>Proclamation</a:t>
            </a:r>
            <a:r>
              <a:rPr lang="en-GB" altLang="en-US" sz="2000" dirty="0">
                <a:solidFill>
                  <a:schemeClr val="accent1">
                    <a:lumMod val="50000"/>
                  </a:schemeClr>
                </a:solidFill>
                <a:latin typeface="Times New Roman" charset="0"/>
                <a:ea typeface="Times New Roman" charset="0"/>
                <a:cs typeface="Times New Roman" charset="0"/>
              </a:rPr>
              <a:t>     Commitment     Prayer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ChangeArrowheads="1"/>
          </p:cNvSpPr>
          <p:nvPr/>
        </p:nvSpPr>
        <p:spPr bwMode="auto">
          <a:xfrm>
            <a:off x="2062163" y="1773238"/>
            <a:ext cx="8135937"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r>
              <a:rPr lang="en-GB" altLang="en-US" sz="6000" b="1">
                <a:solidFill>
                  <a:srgbClr val="002060"/>
                </a:solidFill>
                <a:latin typeface="Times New Roman" charset="0"/>
                <a:ea typeface="Times New Roman" charset="0"/>
                <a:cs typeface="Times New Roman" charset="0"/>
              </a:rPr>
              <a:t> </a:t>
            </a:r>
          </a:p>
          <a:p>
            <a:pPr algn="ctr" eaLnBrk="1" hangingPunct="1"/>
            <a:endParaRPr lang="en-GB" altLang="en-US" sz="1200" b="1">
              <a:solidFill>
                <a:srgbClr val="875B00"/>
              </a:solidFill>
              <a:latin typeface="Times New Roman" charset="0"/>
              <a:ea typeface="Times New Roman" charset="0"/>
              <a:cs typeface="Times New Roman" charset="0"/>
            </a:endParaRPr>
          </a:p>
          <a:p>
            <a:pPr algn="ctr" eaLnBrk="1" hangingPunct="1"/>
            <a:r>
              <a:rPr lang="en-GB" altLang="en-US" sz="3600" b="1">
                <a:solidFill>
                  <a:schemeClr val="tx2"/>
                </a:solidFill>
                <a:latin typeface="Times New Roman" charset="0"/>
                <a:ea typeface="Times New Roman" charset="0"/>
                <a:cs typeface="Times New Roman" charset="0"/>
              </a:rPr>
              <a:t/>
            </a:r>
            <a:br>
              <a:rPr lang="en-GB" altLang="en-US" sz="3600" b="1">
                <a:solidFill>
                  <a:schemeClr val="tx2"/>
                </a:solidFill>
                <a:latin typeface="Times New Roman" charset="0"/>
                <a:ea typeface="Times New Roman" charset="0"/>
                <a:cs typeface="Times New Roman" charset="0"/>
              </a:rPr>
            </a:br>
            <a:r>
              <a:rPr lang="en-US" altLang="en-US" sz="3600">
                <a:solidFill>
                  <a:schemeClr val="tx2"/>
                </a:solidFill>
                <a:latin typeface="Arial" charset="0"/>
                <a:ea typeface="Arial" charset="0"/>
                <a:cs typeface="Arial" charset="0"/>
              </a:rPr>
              <a:t/>
            </a:r>
            <a:br>
              <a:rPr lang="en-US" altLang="en-US" sz="3600">
                <a:solidFill>
                  <a:schemeClr val="tx2"/>
                </a:solidFill>
                <a:latin typeface="Arial" charset="0"/>
                <a:ea typeface="Arial" charset="0"/>
                <a:cs typeface="Arial" charset="0"/>
              </a:rPr>
            </a:br>
            <a:endParaRPr lang="en-GB" altLang="en-US" sz="3600">
              <a:solidFill>
                <a:schemeClr val="tx2"/>
              </a:solidFill>
              <a:latin typeface="Arial" charset="0"/>
              <a:ea typeface="Arial" charset="0"/>
              <a:cs typeface="Arial" charset="0"/>
            </a:endParaRPr>
          </a:p>
        </p:txBody>
      </p:sp>
      <p:sp>
        <p:nvSpPr>
          <p:cNvPr id="53251" name="Rectangle 1"/>
          <p:cNvSpPr>
            <a:spLocks noChangeArrowheads="1"/>
          </p:cNvSpPr>
          <p:nvPr/>
        </p:nvSpPr>
        <p:spPr bwMode="auto">
          <a:xfrm>
            <a:off x="2925763" y="2132856"/>
            <a:ext cx="5976937"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Euphemia" charset="0"/>
              </a:defRPr>
            </a:lvl1pPr>
            <a:lvl2pPr marL="742950" indent="-285750">
              <a:defRPr>
                <a:solidFill>
                  <a:schemeClr val="tx1"/>
                </a:solidFill>
                <a:latin typeface="Euphemia" charset="0"/>
              </a:defRPr>
            </a:lvl2pPr>
            <a:lvl3pPr marL="1143000" indent="-228600">
              <a:defRPr>
                <a:solidFill>
                  <a:schemeClr val="tx1"/>
                </a:solidFill>
                <a:latin typeface="Euphemia" charset="0"/>
              </a:defRPr>
            </a:lvl3pPr>
            <a:lvl4pPr marL="1600200" indent="-228600">
              <a:defRPr>
                <a:solidFill>
                  <a:schemeClr val="tx1"/>
                </a:solidFill>
                <a:latin typeface="Euphemia" charset="0"/>
              </a:defRPr>
            </a:lvl4pPr>
            <a:lvl5pPr marL="2057400" indent="-228600">
              <a:defRPr>
                <a:solidFill>
                  <a:schemeClr val="tx1"/>
                </a:solidFill>
                <a:latin typeface="Euphemia" charset="0"/>
              </a:defRPr>
            </a:lvl5pPr>
            <a:lvl6pPr marL="2514600" indent="-228600" eaLnBrk="0" fontAlgn="base" hangingPunct="0">
              <a:spcBef>
                <a:spcPct val="0"/>
              </a:spcBef>
              <a:spcAft>
                <a:spcPct val="0"/>
              </a:spcAft>
              <a:defRPr>
                <a:solidFill>
                  <a:schemeClr val="tx1"/>
                </a:solidFill>
                <a:latin typeface="Euphemia" charset="0"/>
              </a:defRPr>
            </a:lvl6pPr>
            <a:lvl7pPr marL="2971800" indent="-228600" eaLnBrk="0" fontAlgn="base" hangingPunct="0">
              <a:spcBef>
                <a:spcPct val="0"/>
              </a:spcBef>
              <a:spcAft>
                <a:spcPct val="0"/>
              </a:spcAft>
              <a:defRPr>
                <a:solidFill>
                  <a:schemeClr val="tx1"/>
                </a:solidFill>
                <a:latin typeface="Euphemia" charset="0"/>
              </a:defRPr>
            </a:lvl7pPr>
            <a:lvl8pPr marL="3429000" indent="-228600" eaLnBrk="0" fontAlgn="base" hangingPunct="0">
              <a:spcBef>
                <a:spcPct val="0"/>
              </a:spcBef>
              <a:spcAft>
                <a:spcPct val="0"/>
              </a:spcAft>
              <a:defRPr>
                <a:solidFill>
                  <a:schemeClr val="tx1"/>
                </a:solidFill>
                <a:latin typeface="Euphemia" charset="0"/>
              </a:defRPr>
            </a:lvl8pPr>
            <a:lvl9pPr marL="3886200" indent="-228600" eaLnBrk="0" fontAlgn="base" hangingPunct="0">
              <a:spcBef>
                <a:spcPct val="0"/>
              </a:spcBef>
              <a:spcAft>
                <a:spcPct val="0"/>
              </a:spcAft>
              <a:defRPr>
                <a:solidFill>
                  <a:schemeClr val="tx1"/>
                </a:solidFill>
                <a:latin typeface="Euphemia" charset="0"/>
              </a:defRPr>
            </a:lvl9pPr>
          </a:lstStyle>
          <a:p>
            <a:pPr algn="ctr" eaLnBrk="1" hangingPunct="1"/>
            <a:r>
              <a:rPr lang="en-GB" altLang="en-US" sz="6000" b="1" i="1">
                <a:solidFill>
                  <a:srgbClr val="002060"/>
                </a:solidFill>
                <a:latin typeface="Times New Roman" charset="0"/>
                <a:ea typeface="Arial Unicode MS" charset="0"/>
              </a:rPr>
              <a:t>Hymn sung or music played</a:t>
            </a:r>
            <a:endParaRPr lang="en-GB" altLang="en-US" sz="6000">
              <a:solidFill>
                <a:srgbClr val="002060"/>
              </a:solidFill>
              <a:latin typeface="Helvetica" charset="0"/>
              <a:ea typeface="Arial Unicode MS" charset="0"/>
            </a:endParaRPr>
          </a:p>
        </p:txBody>
      </p:sp>
      <p:sp>
        <p:nvSpPr>
          <p:cNvPr id="8"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Reconciliation     </a:t>
            </a:r>
            <a:r>
              <a:rPr lang="en-GB" altLang="en-US" sz="2000" b="1" u="sng" dirty="0">
                <a:solidFill>
                  <a:schemeClr val="accent1">
                    <a:lumMod val="50000"/>
                  </a:schemeClr>
                </a:solidFill>
                <a:effectLst>
                  <a:outerShdw blurRad="38100" dist="38100" dir="2700000" algn="tl">
                    <a:srgbClr val="C0C0C0"/>
                  </a:outerShdw>
                </a:effectLst>
                <a:latin typeface="Times New Roman" charset="0"/>
                <a:ea typeface="Times New Roman" charset="0"/>
                <a:cs typeface="Times New Roman" charset="0"/>
              </a:rPr>
              <a:t>Proclamation</a:t>
            </a:r>
            <a:r>
              <a:rPr lang="en-GB" altLang="en-US" sz="2000" dirty="0">
                <a:solidFill>
                  <a:schemeClr val="accent1">
                    <a:lumMod val="50000"/>
                  </a:schemeClr>
                </a:solidFill>
                <a:latin typeface="Times New Roman" charset="0"/>
                <a:ea typeface="Times New Roman" charset="0"/>
                <a:cs typeface="Times New Roman" charset="0"/>
              </a:rPr>
              <a:t>     Commitment     Prayer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ChangeArrowheads="1"/>
          </p:cNvSpPr>
          <p:nvPr/>
        </p:nvSpPr>
        <p:spPr bwMode="auto">
          <a:xfrm>
            <a:off x="2062163" y="1773238"/>
            <a:ext cx="8135937"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r>
              <a:rPr lang="en-GB" altLang="en-US" sz="6000" b="1">
                <a:solidFill>
                  <a:srgbClr val="002060"/>
                </a:solidFill>
                <a:latin typeface="Times New Roman" charset="0"/>
                <a:ea typeface="Times New Roman" charset="0"/>
                <a:cs typeface="Times New Roman" charset="0"/>
              </a:rPr>
              <a:t>WELCOME </a:t>
            </a:r>
          </a:p>
          <a:p>
            <a:pPr algn="ctr" eaLnBrk="1" hangingPunct="1"/>
            <a:endParaRPr lang="en-GB" altLang="en-US" sz="1200" b="1">
              <a:solidFill>
                <a:srgbClr val="875B00"/>
              </a:solidFill>
              <a:latin typeface="Times New Roman" charset="0"/>
              <a:ea typeface="Times New Roman" charset="0"/>
              <a:cs typeface="Times New Roman" charset="0"/>
            </a:endParaRPr>
          </a:p>
          <a:p>
            <a:pPr algn="ctr" eaLnBrk="1" hangingPunct="1"/>
            <a:r>
              <a:rPr lang="en-GB" altLang="en-US" sz="3600" b="1">
                <a:solidFill>
                  <a:schemeClr val="tx2"/>
                </a:solidFill>
                <a:latin typeface="Times New Roman" charset="0"/>
                <a:ea typeface="Times New Roman" charset="0"/>
                <a:cs typeface="Times New Roman" charset="0"/>
              </a:rPr>
              <a:t/>
            </a:r>
            <a:br>
              <a:rPr lang="en-GB" altLang="en-US" sz="3600" b="1">
                <a:solidFill>
                  <a:schemeClr val="tx2"/>
                </a:solidFill>
                <a:latin typeface="Times New Roman" charset="0"/>
                <a:ea typeface="Times New Roman" charset="0"/>
                <a:cs typeface="Times New Roman" charset="0"/>
              </a:rPr>
            </a:br>
            <a:r>
              <a:rPr lang="en-US" altLang="en-US" sz="3600">
                <a:solidFill>
                  <a:schemeClr val="tx2"/>
                </a:solidFill>
                <a:latin typeface="Arial" charset="0"/>
                <a:ea typeface="Arial" charset="0"/>
                <a:cs typeface="Arial" charset="0"/>
              </a:rPr>
              <a:t/>
            </a:r>
            <a:br>
              <a:rPr lang="en-US" altLang="en-US" sz="3600">
                <a:solidFill>
                  <a:schemeClr val="tx2"/>
                </a:solidFill>
                <a:latin typeface="Arial" charset="0"/>
                <a:ea typeface="Arial" charset="0"/>
                <a:cs typeface="Arial" charset="0"/>
              </a:rPr>
            </a:br>
            <a:endParaRPr lang="en-GB" altLang="en-US" sz="3600">
              <a:solidFill>
                <a:schemeClr val="tx2"/>
              </a:solidFill>
              <a:latin typeface="Arial" charset="0"/>
              <a:ea typeface="Arial" charset="0"/>
              <a:cs typeface="Arial" charset="0"/>
            </a:endParaRPr>
          </a:p>
        </p:txBody>
      </p:sp>
      <p:sp>
        <p:nvSpPr>
          <p:cNvPr id="5" name="Text Box 9"/>
          <p:cNvSpPr txBox="1">
            <a:spLocks noChangeArrowheads="1"/>
          </p:cNvSpPr>
          <p:nvPr/>
        </p:nvSpPr>
        <p:spPr bwMode="auto">
          <a:xfrm>
            <a:off x="693738" y="44450"/>
            <a:ext cx="10585450" cy="846138"/>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b="1" u="sng" dirty="0">
                <a:solidFill>
                  <a:schemeClr val="accent1">
                    <a:lumMod val="50000"/>
                  </a:schemeClr>
                </a:solidFill>
                <a:latin typeface="Times New Roman" charset="0"/>
                <a:ea typeface="Times New Roman" charset="0"/>
                <a:cs typeface="Times New Roman" charset="0"/>
              </a:rPr>
              <a:t>Gathering</a:t>
            </a:r>
            <a:r>
              <a:rPr lang="en-GB" altLang="en-US" sz="2000" dirty="0">
                <a:solidFill>
                  <a:schemeClr val="accent1">
                    <a:lumMod val="50000"/>
                  </a:schemeClr>
                </a:solidFill>
                <a:latin typeface="Times New Roman" charset="0"/>
                <a:ea typeface="Times New Roman" charset="0"/>
                <a:cs typeface="Times New Roman" charset="0"/>
              </a:rPr>
              <a:t>     Holy Spirit     Reconciliation     Proclamation     Commitment     Prayer    Blessing</a:t>
            </a:r>
            <a:r>
              <a:rPr lang="en-GB" altLang="en-US" sz="2000" dirty="0">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ChangeArrowheads="1"/>
          </p:cNvSpPr>
          <p:nvPr/>
        </p:nvSpPr>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r>
              <a:rPr lang="en-GB" altLang="en-US" sz="6000" b="1">
                <a:solidFill>
                  <a:srgbClr val="002060"/>
                </a:solidFill>
                <a:latin typeface="Times New Roman" charset="0"/>
                <a:ea typeface="Times New Roman" charset="0"/>
                <a:cs typeface="Times New Roman" charset="0"/>
              </a:rPr>
              <a:t> The Word of God</a:t>
            </a:r>
          </a:p>
          <a:p>
            <a:pPr algn="ctr" eaLnBrk="1" hangingPunct="1"/>
            <a:endParaRPr lang="en-GB" altLang="en-US" sz="6000" b="1">
              <a:solidFill>
                <a:srgbClr val="002060"/>
              </a:solidFill>
              <a:latin typeface="Times New Roman" charset="0"/>
              <a:ea typeface="Times New Roman" charset="0"/>
              <a:cs typeface="Times New Roman" charset="0"/>
            </a:endParaRPr>
          </a:p>
          <a:p>
            <a:pPr algn="ctr" eaLnBrk="1" hangingPunct="1"/>
            <a:r>
              <a:rPr lang="en-GB" altLang="en-US" sz="4400" b="1">
                <a:solidFill>
                  <a:srgbClr val="002060"/>
                </a:solidFill>
                <a:latin typeface="Times New Roman" charset="0"/>
                <a:ea typeface="Times New Roman" charset="0"/>
                <a:cs typeface="Times New Roman" charset="0"/>
              </a:rPr>
              <a:t>Gospel Reading</a:t>
            </a:r>
          </a:p>
          <a:p>
            <a:pPr algn="ctr" eaLnBrk="1" hangingPunct="1"/>
            <a:endParaRPr lang="en-GB" altLang="en-US" sz="4400" b="1">
              <a:solidFill>
                <a:srgbClr val="002060"/>
              </a:solidFill>
              <a:latin typeface="Times New Roman" charset="0"/>
              <a:ea typeface="Times New Roman" charset="0"/>
              <a:cs typeface="Times New Roman" charset="0"/>
            </a:endParaRPr>
          </a:p>
          <a:p>
            <a:pPr algn="ctr" eaLnBrk="1" hangingPunct="1"/>
            <a:r>
              <a:rPr lang="en-GB" altLang="x-none" sz="4400">
                <a:latin typeface="Times New Roman" charset="0"/>
                <a:ea typeface="Times New Roman" charset="0"/>
                <a:cs typeface="Times New Roman" charset="0"/>
              </a:rPr>
              <a:t>Mark 5:21-43</a:t>
            </a:r>
            <a:endParaRPr lang="en-GB" altLang="en-US" sz="4400" b="1">
              <a:latin typeface="Times New Roman" charset="0"/>
              <a:ea typeface="Times New Roman" charset="0"/>
              <a:cs typeface="Times New Roman" charset="0"/>
            </a:endParaRPr>
          </a:p>
          <a:p>
            <a:pPr algn="ctr" eaLnBrk="1" hangingPunct="1"/>
            <a:endParaRPr lang="en-GB" altLang="en-US" sz="1200" b="1">
              <a:solidFill>
                <a:srgbClr val="875B00"/>
              </a:solidFill>
              <a:latin typeface="Times New Roman" charset="0"/>
              <a:ea typeface="Times New Roman" charset="0"/>
              <a:cs typeface="Times New Roman" charset="0"/>
            </a:endParaRPr>
          </a:p>
          <a:p>
            <a:pPr algn="ctr" eaLnBrk="1" hangingPunct="1"/>
            <a:r>
              <a:rPr lang="en-GB" altLang="en-US" sz="3600" b="1">
                <a:solidFill>
                  <a:schemeClr val="tx2"/>
                </a:solidFill>
                <a:latin typeface="Times New Roman" charset="0"/>
                <a:ea typeface="Times New Roman" charset="0"/>
                <a:cs typeface="Times New Roman" charset="0"/>
              </a:rPr>
              <a:t/>
            </a:r>
            <a:br>
              <a:rPr lang="en-GB" altLang="en-US" sz="3600" b="1">
                <a:solidFill>
                  <a:schemeClr val="tx2"/>
                </a:solidFill>
                <a:latin typeface="Times New Roman" charset="0"/>
                <a:ea typeface="Times New Roman" charset="0"/>
                <a:cs typeface="Times New Roman" charset="0"/>
              </a:rPr>
            </a:br>
            <a:r>
              <a:rPr lang="en-US" altLang="en-US" sz="3600">
                <a:solidFill>
                  <a:schemeClr val="tx2"/>
                </a:solidFill>
                <a:latin typeface="Arial" charset="0"/>
                <a:ea typeface="Arial" charset="0"/>
                <a:cs typeface="Arial" charset="0"/>
              </a:rPr>
              <a:t/>
            </a:r>
            <a:br>
              <a:rPr lang="en-US" altLang="en-US" sz="3600">
                <a:solidFill>
                  <a:schemeClr val="tx2"/>
                </a:solidFill>
                <a:latin typeface="Arial" charset="0"/>
                <a:ea typeface="Arial" charset="0"/>
                <a:cs typeface="Arial" charset="0"/>
              </a:rPr>
            </a:br>
            <a:endParaRPr lang="en-GB" altLang="en-US" sz="3600">
              <a:solidFill>
                <a:schemeClr val="tx2"/>
              </a:solidFill>
              <a:latin typeface="Arial" charset="0"/>
              <a:ea typeface="Arial" charset="0"/>
              <a:cs typeface="Arial" charset="0"/>
            </a:endParaRPr>
          </a:p>
        </p:txBody>
      </p:sp>
      <p:sp>
        <p:nvSpPr>
          <p:cNvPr id="5"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Reconciliation     </a:t>
            </a:r>
            <a:r>
              <a:rPr lang="en-GB" altLang="en-US" sz="2000" b="1" u="sng" dirty="0">
                <a:solidFill>
                  <a:schemeClr val="accent1">
                    <a:lumMod val="50000"/>
                  </a:schemeClr>
                </a:solidFill>
                <a:effectLst>
                  <a:outerShdw blurRad="38100" dist="38100" dir="2700000" algn="tl">
                    <a:srgbClr val="C0C0C0"/>
                  </a:outerShdw>
                </a:effectLst>
                <a:latin typeface="Times New Roman" charset="0"/>
                <a:ea typeface="Times New Roman" charset="0"/>
                <a:cs typeface="Times New Roman" charset="0"/>
              </a:rPr>
              <a:t>Proclamation</a:t>
            </a:r>
            <a:r>
              <a:rPr lang="en-GB" altLang="en-US" sz="2000" dirty="0">
                <a:solidFill>
                  <a:schemeClr val="accent1">
                    <a:lumMod val="50000"/>
                  </a:schemeClr>
                </a:solidFill>
                <a:latin typeface="Times New Roman" charset="0"/>
                <a:ea typeface="Times New Roman" charset="0"/>
                <a:cs typeface="Times New Roman" charset="0"/>
              </a:rPr>
              <a:t>     Commitment     Prayer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98276"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3600" b="1" dirty="0">
                <a:solidFill>
                  <a:srgbClr val="875B0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When Jesus had crossed again in the boat to the other side, a great crowd gathered round him; and he was by the lake. Then one of the leaders of the synagogue named </a:t>
            </a:r>
            <a:r>
              <a:rPr lang="en-GB" altLang="en-US" sz="4400" dirty="0" err="1">
                <a:solidFill>
                  <a:srgbClr val="002060"/>
                </a:solidFill>
                <a:latin typeface="Times New Roman" charset="0"/>
                <a:ea typeface="Times New Roman" charset="0"/>
                <a:cs typeface="Times New Roman" charset="0"/>
              </a:rPr>
              <a:t>Jairus</a:t>
            </a:r>
            <a:r>
              <a:rPr lang="en-GB" altLang="en-US" sz="4400" dirty="0">
                <a:solidFill>
                  <a:srgbClr val="002060"/>
                </a:solidFill>
                <a:latin typeface="Times New Roman" charset="0"/>
                <a:ea typeface="Times New Roman" charset="0"/>
                <a:cs typeface="Times New Roman" charset="0"/>
              </a:rPr>
              <a:t> came and, when he saw him, fell at his feet and begged him repeatedly, ‘My little daughter is at the point of death. Come 				and lay your hands on her, so that she 				may be made well, and live.’ So he went 			with him.</a:t>
            </a:r>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170284"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3600" b="1" dirty="0">
                <a:solidFill>
                  <a:srgbClr val="875B0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And a large crowd followed him and pressed in on him. Now there was a woman who had been suffering from haemorrhages for twelve years. She had endured much under many physicians, and had spent all that she had; and she was no better, but rather grew worse. She had heard about Jesus, and 				came up behind him in the crowd and 				touched his cloak, for she said, ‘If I but 				touch his clothes, I will be made well.’ </a:t>
            </a:r>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170284"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eaLnBrk="1" hangingPunct="1"/>
            <a:r>
              <a:rPr lang="en-GB" altLang="en-US" sz="3600" b="1">
                <a:solidFill>
                  <a:srgbClr val="875B00"/>
                </a:solidFill>
                <a:latin typeface="Times New Roman" charset="0"/>
                <a:ea typeface="Times New Roman" charset="0"/>
                <a:cs typeface="Times New Roman" charset="0"/>
              </a:rPr>
              <a:t>	</a:t>
            </a:r>
            <a:r>
              <a:rPr lang="en-GB" altLang="en-US" sz="4400">
                <a:solidFill>
                  <a:srgbClr val="002060"/>
                </a:solidFill>
                <a:latin typeface="Times New Roman" charset="0"/>
                <a:ea typeface="Times New Roman" charset="0"/>
                <a:cs typeface="Times New Roman" charset="0"/>
              </a:rPr>
              <a:t>Immediately her haemorrhage stopped; and she felt in her body that she was healed of her disease. Immediately aware that power had gone forth from him, Jesus turned about in the crowd and said, ‘Who touched my clothes?’ And his disciples said to him, ‘You see the crowd pressing in on you; how 			can you say, “Who touched me?”’</a:t>
            </a:r>
            <a:r>
              <a:rPr lang="en-US" altLang="en-US" sz="3600">
                <a:solidFill>
                  <a:srgbClr val="000000"/>
                </a:solidFill>
                <a:latin typeface="Arial" charset="0"/>
                <a:ea typeface="Arial" charset="0"/>
                <a:cs typeface="Arial" charset="0"/>
              </a:rPr>
              <a:t/>
            </a:r>
            <a:br>
              <a:rPr lang="en-US" altLang="en-US" sz="3600">
                <a:solidFill>
                  <a:srgbClr val="000000"/>
                </a:solidFill>
                <a:latin typeface="Arial" charset="0"/>
                <a:ea typeface="Arial" charset="0"/>
                <a:cs typeface="Arial" charset="0"/>
              </a:rPr>
            </a:br>
            <a:endParaRPr lang="en-GB" altLang="en-US" sz="360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170284" y="-243408"/>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3600" b="1" dirty="0">
                <a:solidFill>
                  <a:srgbClr val="875B0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He looked all round to see who had done it. But the woman, knowing what had happened to her, came in fear and trembling, fell down before him, and told him the whole truth. He said to her, ‘Daughter, your faith has made you well; go in peace, and be healed of your disease.’</a:t>
            </a:r>
            <a:br>
              <a:rPr lang="en-GB" altLang="en-US" sz="4400" dirty="0">
                <a:solidFill>
                  <a:srgbClr val="002060"/>
                </a:solidFill>
                <a:latin typeface="Times New Roman" charset="0"/>
                <a:ea typeface="Times New Roman" charset="0"/>
                <a:cs typeface="Times New Roman" charset="0"/>
              </a:rPr>
            </a:br>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p:cNvSpPr>
          <p:nvPr/>
        </p:nvSpPr>
        <p:spPr bwMode="auto">
          <a:xfrm>
            <a:off x="-170284" y="-99392"/>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eaLnBrk="1" hangingPunct="1"/>
            <a:r>
              <a:rPr lang="en-GB" altLang="en-US" sz="3600" b="1">
                <a:solidFill>
                  <a:srgbClr val="875B00"/>
                </a:solidFill>
                <a:latin typeface="Times New Roman" charset="0"/>
                <a:ea typeface="Times New Roman" charset="0"/>
                <a:cs typeface="Times New Roman" charset="0"/>
              </a:rPr>
              <a:t>	</a:t>
            </a:r>
            <a:r>
              <a:rPr lang="en-GB" altLang="en-US" sz="4400">
                <a:solidFill>
                  <a:srgbClr val="002060"/>
                </a:solidFill>
                <a:latin typeface="Times New Roman" charset="0"/>
                <a:ea typeface="Times New Roman" charset="0"/>
                <a:cs typeface="Times New Roman" charset="0"/>
              </a:rPr>
              <a:t>While he was still speaking, some people came from the leader’s house to say, ‘Your daughter is dead. Why trouble the teacher any further?’ But overhearing what they said, Jesus said to the leader of the synagogue, ‘Do not fear, only believe.’ He allowed no one to follow him except Peter, James, 				and John, the brother of James. </a:t>
            </a:r>
            <a:r>
              <a:rPr lang="en-GB" altLang="en-US" sz="3600" b="1">
                <a:solidFill>
                  <a:srgbClr val="000000"/>
                </a:solidFill>
                <a:latin typeface="Times New Roman" charset="0"/>
                <a:ea typeface="Times New Roman" charset="0"/>
                <a:cs typeface="Times New Roman" charset="0"/>
              </a:rPr>
              <a:t/>
            </a:r>
            <a:br>
              <a:rPr lang="en-GB" altLang="en-US" sz="3600" b="1">
                <a:solidFill>
                  <a:srgbClr val="000000"/>
                </a:solidFill>
                <a:latin typeface="Times New Roman" charset="0"/>
                <a:ea typeface="Times New Roman" charset="0"/>
                <a:cs typeface="Times New Roman" charset="0"/>
              </a:rPr>
            </a:br>
            <a:r>
              <a:rPr lang="en-US" altLang="en-US" sz="3600">
                <a:solidFill>
                  <a:srgbClr val="000000"/>
                </a:solidFill>
                <a:latin typeface="Arial" charset="0"/>
                <a:ea typeface="Arial" charset="0"/>
                <a:cs typeface="Arial" charset="0"/>
              </a:rPr>
              <a:t/>
            </a:r>
            <a:br>
              <a:rPr lang="en-US" altLang="en-US" sz="3600">
                <a:solidFill>
                  <a:srgbClr val="000000"/>
                </a:solidFill>
                <a:latin typeface="Arial" charset="0"/>
                <a:ea typeface="Arial" charset="0"/>
                <a:cs typeface="Arial" charset="0"/>
              </a:rPr>
            </a:br>
            <a:endParaRPr lang="en-GB" altLang="en-US" sz="360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98276" y="-315416"/>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6000" b="1" dirty="0">
                <a:solidFill>
                  <a:srgbClr val="00206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When they came to the house of the leader of the synagogue, he saw a commotion, people weeping and wailing loudly. When he had entered, he said to them, ‘Why do you make a commotion and weep? The child is not dead but sleeping.’ And they laughed at him. Then he put them all outside, 				and took the child’s father and mother 				and those who were with him, and went 				in where the child was. </a:t>
            </a:r>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a:off x="0" y="-243408"/>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3600" b="1" dirty="0">
                <a:solidFill>
                  <a:srgbClr val="875B0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He took her by the hand and said to her, ‘</a:t>
            </a:r>
            <a:r>
              <a:rPr lang="en-GB" altLang="en-US" sz="4400" dirty="0" err="1">
                <a:solidFill>
                  <a:srgbClr val="002060"/>
                </a:solidFill>
                <a:latin typeface="Times New Roman" charset="0"/>
                <a:ea typeface="Times New Roman" charset="0"/>
                <a:cs typeface="Times New Roman" charset="0"/>
              </a:rPr>
              <a:t>Talitha</a:t>
            </a:r>
            <a:r>
              <a:rPr lang="en-GB" altLang="en-US" sz="4400" dirty="0">
                <a:solidFill>
                  <a:srgbClr val="002060"/>
                </a:solidFill>
                <a:latin typeface="Times New Roman" charset="0"/>
                <a:ea typeface="Times New Roman" charset="0"/>
                <a:cs typeface="Times New Roman" charset="0"/>
              </a:rPr>
              <a:t> cum’, which means, ‘Little girl, get up!’ And immediately the girl got up and began to walk about (she was twelve years of age). At this they were overcome with amazement. He strictly ordered them that no one should know this, and 				told them to give her something to eat.</a:t>
            </a:r>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ChangeArrowheads="1"/>
          </p:cNvSpPr>
          <p:nvPr/>
        </p:nvSpPr>
        <p:spPr bwMode="auto">
          <a:xfrm>
            <a:off x="818355" y="-315416"/>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6000" b="1" dirty="0">
                <a:solidFill>
                  <a:srgbClr val="002060"/>
                </a:solidFill>
                <a:latin typeface="Times New Roman" charset="0"/>
                <a:ea typeface="Times New Roman" charset="0"/>
                <a:cs typeface="Times New Roman" charset="0"/>
              </a:rPr>
              <a:t> 			</a:t>
            </a:r>
            <a:r>
              <a:rPr lang="en-GB" altLang="en-US" sz="4400" b="1" dirty="0">
                <a:solidFill>
                  <a:srgbClr val="002060"/>
                </a:solidFill>
                <a:latin typeface="Times New Roman" charset="0"/>
                <a:ea typeface="Times New Roman" charset="0"/>
                <a:cs typeface="Times New Roman" charset="0"/>
              </a:rPr>
              <a:t>Response:</a:t>
            </a:r>
          </a:p>
          <a:p>
            <a:pPr eaLnBrk="1" hangingPunct="1"/>
            <a:endParaRPr lang="en-GB" altLang="en-US" sz="4400" b="1" dirty="0">
              <a:solidFill>
                <a:srgbClr val="002060"/>
              </a:solidFill>
              <a:latin typeface="Times New Roman" charset="0"/>
              <a:ea typeface="Times New Roman" charset="0"/>
              <a:cs typeface="Times New Roman" charset="0"/>
            </a:endParaRPr>
          </a:p>
          <a:p>
            <a:pPr algn="just"/>
            <a:r>
              <a:rPr lang="en-GB" altLang="x-none" sz="4400" dirty="0">
                <a:solidFill>
                  <a:srgbClr val="000000"/>
                </a:solidFill>
                <a:latin typeface="Times New Roman" charset="0"/>
                <a:ea typeface="Arial Unicode MS" charset="0"/>
              </a:rPr>
              <a:t>			Listen and you will be set free.</a:t>
            </a:r>
            <a:endParaRPr lang="en-GB" altLang="x-none" sz="4000" dirty="0">
              <a:solidFill>
                <a:srgbClr val="000000"/>
              </a:solidFill>
              <a:latin typeface="Helvetica" charset="0"/>
              <a:ea typeface="Arial Unicode MS" charset="0"/>
            </a:endParaRPr>
          </a:p>
          <a:p>
            <a:pPr algn="just"/>
            <a:r>
              <a:rPr lang="en-GB" altLang="x-none" sz="4400" b="1" dirty="0">
                <a:solidFill>
                  <a:srgbClr val="000000"/>
                </a:solidFill>
                <a:latin typeface="Times New Roman" charset="0"/>
                <a:ea typeface="Arial Unicode MS" charset="0"/>
              </a:rPr>
              <a:t>			Thanks be to God.</a:t>
            </a:r>
            <a:endParaRPr lang="en-GB" altLang="x-none" sz="4000" dirty="0">
              <a:solidFill>
                <a:srgbClr val="000000"/>
              </a:solidFill>
              <a:latin typeface="Helvetica" charset="0"/>
              <a:ea typeface="Arial Unicode MS" charset="0"/>
            </a:endParaRPr>
          </a:p>
          <a:p>
            <a:pPr algn="ctr" eaLnBrk="1" hangingPunct="1"/>
            <a:endParaRPr lang="en-GB" altLang="en-US" sz="1200" b="1" dirty="0">
              <a:solidFill>
                <a:srgbClr val="875B00"/>
              </a:solidFill>
              <a:latin typeface="Times New Roman" charset="0"/>
              <a:ea typeface="Times New Roman" charset="0"/>
              <a:cs typeface="Times New Roman" charset="0"/>
            </a:endParaRPr>
          </a:p>
          <a:p>
            <a:pPr algn="ct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
        <p:nvSpPr>
          <p:cNvPr id="5"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Reconciliation     </a:t>
            </a:r>
            <a:r>
              <a:rPr lang="en-GB" altLang="en-US" sz="2000" b="1" u="sng" dirty="0">
                <a:solidFill>
                  <a:schemeClr val="accent1">
                    <a:lumMod val="50000"/>
                  </a:schemeClr>
                </a:solidFill>
                <a:effectLst>
                  <a:outerShdw blurRad="38100" dist="38100" dir="2700000" algn="tl">
                    <a:srgbClr val="C0C0C0"/>
                  </a:outerShdw>
                </a:effectLst>
                <a:latin typeface="Times New Roman" charset="0"/>
                <a:ea typeface="Times New Roman" charset="0"/>
                <a:cs typeface="Times New Roman" charset="0"/>
              </a:rPr>
              <a:t>Proclamation</a:t>
            </a:r>
            <a:r>
              <a:rPr lang="en-GB" altLang="en-US" sz="2000" dirty="0">
                <a:solidFill>
                  <a:schemeClr val="accent1">
                    <a:lumMod val="50000"/>
                  </a:schemeClr>
                </a:solidFill>
                <a:latin typeface="Times New Roman" charset="0"/>
                <a:ea typeface="Times New Roman" charset="0"/>
                <a:cs typeface="Times New Roman" charset="0"/>
              </a:rPr>
              <a:t>     Commitment     Prayer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ChangeArrowheads="1"/>
          </p:cNvSpPr>
          <p:nvPr/>
        </p:nvSpPr>
        <p:spPr bwMode="auto">
          <a:xfrm>
            <a:off x="2062163" y="1773238"/>
            <a:ext cx="8135937"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r>
              <a:rPr lang="en-GB" altLang="en-US" sz="6000" b="1">
                <a:solidFill>
                  <a:srgbClr val="002060"/>
                </a:solidFill>
                <a:latin typeface="Times New Roman" charset="0"/>
                <a:ea typeface="Times New Roman" charset="0"/>
                <a:cs typeface="Times New Roman" charset="0"/>
              </a:rPr>
              <a:t> </a:t>
            </a:r>
          </a:p>
          <a:p>
            <a:pPr algn="ctr" eaLnBrk="1" hangingPunct="1"/>
            <a:endParaRPr lang="en-GB" altLang="en-US" sz="1200" b="1">
              <a:solidFill>
                <a:srgbClr val="875B00"/>
              </a:solidFill>
              <a:latin typeface="Times New Roman" charset="0"/>
              <a:ea typeface="Times New Roman" charset="0"/>
              <a:cs typeface="Times New Roman" charset="0"/>
            </a:endParaRPr>
          </a:p>
          <a:p>
            <a:pPr algn="ctr" eaLnBrk="1" hangingPunct="1"/>
            <a:r>
              <a:rPr lang="en-GB" altLang="en-US" sz="3600" b="1">
                <a:solidFill>
                  <a:srgbClr val="000000"/>
                </a:solidFill>
                <a:latin typeface="Times New Roman" charset="0"/>
                <a:ea typeface="Times New Roman" charset="0"/>
                <a:cs typeface="Times New Roman" charset="0"/>
              </a:rPr>
              <a:t/>
            </a:r>
            <a:br>
              <a:rPr lang="en-GB" altLang="en-US" sz="3600" b="1">
                <a:solidFill>
                  <a:srgbClr val="000000"/>
                </a:solidFill>
                <a:latin typeface="Times New Roman" charset="0"/>
                <a:ea typeface="Times New Roman" charset="0"/>
                <a:cs typeface="Times New Roman" charset="0"/>
              </a:rPr>
            </a:br>
            <a:r>
              <a:rPr lang="en-US" altLang="en-US" sz="3600">
                <a:solidFill>
                  <a:srgbClr val="000000"/>
                </a:solidFill>
                <a:latin typeface="Arial" charset="0"/>
                <a:ea typeface="Arial" charset="0"/>
                <a:cs typeface="Arial" charset="0"/>
              </a:rPr>
              <a:t/>
            </a:r>
            <a:br>
              <a:rPr lang="en-US" altLang="en-US" sz="3600">
                <a:solidFill>
                  <a:srgbClr val="000000"/>
                </a:solidFill>
                <a:latin typeface="Arial" charset="0"/>
                <a:ea typeface="Arial" charset="0"/>
                <a:cs typeface="Arial" charset="0"/>
              </a:rPr>
            </a:br>
            <a:endParaRPr lang="en-GB" altLang="en-US" sz="3600">
              <a:solidFill>
                <a:srgbClr val="000000"/>
              </a:solidFill>
              <a:latin typeface="Arial" charset="0"/>
              <a:ea typeface="Arial" charset="0"/>
              <a:cs typeface="Arial" charset="0"/>
            </a:endParaRPr>
          </a:p>
        </p:txBody>
      </p:sp>
      <p:sp>
        <p:nvSpPr>
          <p:cNvPr id="63491" name="Rectangle 1"/>
          <p:cNvSpPr>
            <a:spLocks noChangeArrowheads="1"/>
          </p:cNvSpPr>
          <p:nvPr/>
        </p:nvSpPr>
        <p:spPr bwMode="auto">
          <a:xfrm>
            <a:off x="1270000" y="2132856"/>
            <a:ext cx="98647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Euphemia" charset="0"/>
              </a:defRPr>
            </a:lvl1pPr>
            <a:lvl2pPr marL="742950" indent="-285750">
              <a:defRPr>
                <a:solidFill>
                  <a:schemeClr val="tx1"/>
                </a:solidFill>
                <a:latin typeface="Euphemia" charset="0"/>
              </a:defRPr>
            </a:lvl2pPr>
            <a:lvl3pPr marL="1143000" indent="-228600">
              <a:defRPr>
                <a:solidFill>
                  <a:schemeClr val="tx1"/>
                </a:solidFill>
                <a:latin typeface="Euphemia" charset="0"/>
              </a:defRPr>
            </a:lvl3pPr>
            <a:lvl4pPr marL="1600200" indent="-228600">
              <a:defRPr>
                <a:solidFill>
                  <a:schemeClr val="tx1"/>
                </a:solidFill>
                <a:latin typeface="Euphemia" charset="0"/>
              </a:defRPr>
            </a:lvl4pPr>
            <a:lvl5pPr marL="2057400" indent="-228600">
              <a:defRPr>
                <a:solidFill>
                  <a:schemeClr val="tx1"/>
                </a:solidFill>
                <a:latin typeface="Euphemia" charset="0"/>
              </a:defRPr>
            </a:lvl5pPr>
            <a:lvl6pPr marL="2514600" indent="-228600" eaLnBrk="0" fontAlgn="base" hangingPunct="0">
              <a:spcBef>
                <a:spcPct val="0"/>
              </a:spcBef>
              <a:spcAft>
                <a:spcPct val="0"/>
              </a:spcAft>
              <a:defRPr>
                <a:solidFill>
                  <a:schemeClr val="tx1"/>
                </a:solidFill>
                <a:latin typeface="Euphemia" charset="0"/>
              </a:defRPr>
            </a:lvl6pPr>
            <a:lvl7pPr marL="2971800" indent="-228600" eaLnBrk="0" fontAlgn="base" hangingPunct="0">
              <a:spcBef>
                <a:spcPct val="0"/>
              </a:spcBef>
              <a:spcAft>
                <a:spcPct val="0"/>
              </a:spcAft>
              <a:defRPr>
                <a:solidFill>
                  <a:schemeClr val="tx1"/>
                </a:solidFill>
                <a:latin typeface="Euphemia" charset="0"/>
              </a:defRPr>
            </a:lvl7pPr>
            <a:lvl8pPr marL="3429000" indent="-228600" eaLnBrk="0" fontAlgn="base" hangingPunct="0">
              <a:spcBef>
                <a:spcPct val="0"/>
              </a:spcBef>
              <a:spcAft>
                <a:spcPct val="0"/>
              </a:spcAft>
              <a:defRPr>
                <a:solidFill>
                  <a:schemeClr val="tx1"/>
                </a:solidFill>
                <a:latin typeface="Euphemia" charset="0"/>
              </a:defRPr>
            </a:lvl8pPr>
            <a:lvl9pPr marL="3886200" indent="-228600" eaLnBrk="0" fontAlgn="base" hangingPunct="0">
              <a:spcBef>
                <a:spcPct val="0"/>
              </a:spcBef>
              <a:spcAft>
                <a:spcPct val="0"/>
              </a:spcAft>
              <a:defRPr>
                <a:solidFill>
                  <a:schemeClr val="tx1"/>
                </a:solidFill>
                <a:latin typeface="Euphemia" charset="0"/>
              </a:defRPr>
            </a:lvl9pPr>
          </a:lstStyle>
          <a:p>
            <a:pPr algn="ctr" eaLnBrk="1" hangingPunct="1"/>
            <a:r>
              <a:rPr lang="en-GB" altLang="en-US" sz="6000" b="1" i="1">
                <a:solidFill>
                  <a:srgbClr val="002060"/>
                </a:solidFill>
                <a:latin typeface="Times New Roman" charset="0"/>
                <a:ea typeface="Arial Unicode MS" charset="0"/>
              </a:rPr>
              <a:t>Homily / Sermon / Reflection</a:t>
            </a:r>
            <a:endParaRPr lang="en-GB" altLang="en-US" sz="6000">
              <a:solidFill>
                <a:srgbClr val="002060"/>
              </a:solidFill>
              <a:latin typeface="Helvetica" charset="0"/>
              <a:ea typeface="Arial Unicode MS" charset="0"/>
            </a:endParaRPr>
          </a:p>
        </p:txBody>
      </p:sp>
      <p:sp>
        <p:nvSpPr>
          <p:cNvPr id="6"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Reconciliation     </a:t>
            </a:r>
            <a:r>
              <a:rPr lang="en-GB" altLang="en-US" sz="2000" b="1" u="sng" dirty="0">
                <a:solidFill>
                  <a:schemeClr val="accent1">
                    <a:lumMod val="50000"/>
                  </a:schemeClr>
                </a:solidFill>
                <a:effectLst>
                  <a:outerShdw blurRad="38100" dist="38100" dir="2700000" algn="tl">
                    <a:srgbClr val="C0C0C0"/>
                  </a:outerShdw>
                </a:effectLst>
                <a:latin typeface="Times New Roman" charset="0"/>
                <a:ea typeface="Times New Roman" charset="0"/>
                <a:cs typeface="Times New Roman" charset="0"/>
              </a:rPr>
              <a:t>Proclamation</a:t>
            </a:r>
            <a:r>
              <a:rPr lang="en-GB" altLang="en-US" sz="2000" dirty="0">
                <a:solidFill>
                  <a:schemeClr val="accent1">
                    <a:lumMod val="50000"/>
                  </a:schemeClr>
                </a:solidFill>
                <a:latin typeface="Times New Roman" charset="0"/>
                <a:ea typeface="Times New Roman" charset="0"/>
                <a:cs typeface="Times New Roman" charset="0"/>
              </a:rPr>
              <a:t>     Commitment     Prayer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ChangeArrowheads="1"/>
          </p:cNvSpPr>
          <p:nvPr/>
        </p:nvSpPr>
        <p:spPr bwMode="auto">
          <a:xfrm>
            <a:off x="2062163" y="1773238"/>
            <a:ext cx="8135937"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1200" b="1">
              <a:solidFill>
                <a:srgbClr val="875B00"/>
              </a:solidFill>
              <a:latin typeface="Times New Roman" charset="0"/>
              <a:ea typeface="Times New Roman" charset="0"/>
              <a:cs typeface="Times New Roman" charset="0"/>
            </a:endParaRPr>
          </a:p>
          <a:p>
            <a:pPr algn="ctr" eaLnBrk="1" hangingPunct="1"/>
            <a:r>
              <a:rPr lang="en-GB" altLang="en-US" sz="3600" b="1">
                <a:solidFill>
                  <a:schemeClr val="tx2"/>
                </a:solidFill>
                <a:latin typeface="Times New Roman" charset="0"/>
                <a:ea typeface="Times New Roman" charset="0"/>
                <a:cs typeface="Times New Roman" charset="0"/>
              </a:rPr>
              <a:t/>
            </a:r>
            <a:br>
              <a:rPr lang="en-GB" altLang="en-US" sz="3600" b="1">
                <a:solidFill>
                  <a:schemeClr val="tx2"/>
                </a:solidFill>
                <a:latin typeface="Times New Roman" charset="0"/>
                <a:ea typeface="Times New Roman" charset="0"/>
                <a:cs typeface="Times New Roman" charset="0"/>
              </a:rPr>
            </a:br>
            <a:r>
              <a:rPr lang="en-US" altLang="en-US" sz="3600">
                <a:solidFill>
                  <a:schemeClr val="tx2"/>
                </a:solidFill>
                <a:latin typeface="Arial" charset="0"/>
                <a:ea typeface="Arial" charset="0"/>
                <a:cs typeface="Arial" charset="0"/>
              </a:rPr>
              <a:t/>
            </a:r>
            <a:br>
              <a:rPr lang="en-US" altLang="en-US" sz="3600">
                <a:solidFill>
                  <a:schemeClr val="tx2"/>
                </a:solidFill>
                <a:latin typeface="Arial" charset="0"/>
                <a:ea typeface="Arial" charset="0"/>
                <a:cs typeface="Arial" charset="0"/>
              </a:rPr>
            </a:br>
            <a:endParaRPr lang="en-GB" altLang="en-US" sz="3600">
              <a:solidFill>
                <a:schemeClr val="tx2"/>
              </a:solidFill>
              <a:latin typeface="Arial" charset="0"/>
              <a:ea typeface="Arial" charset="0"/>
              <a:cs typeface="Arial" charset="0"/>
            </a:endParaRPr>
          </a:p>
        </p:txBody>
      </p:sp>
      <p:sp>
        <p:nvSpPr>
          <p:cNvPr id="18435" name="Rectangle 1"/>
          <p:cNvSpPr>
            <a:spLocks noChangeArrowheads="1"/>
          </p:cNvSpPr>
          <p:nvPr/>
        </p:nvSpPr>
        <p:spPr bwMode="auto">
          <a:xfrm>
            <a:off x="2134740" y="920750"/>
            <a:ext cx="87122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Euphemia" charset="0"/>
              </a:defRPr>
            </a:lvl1pPr>
            <a:lvl2pPr marL="742950" indent="-285750">
              <a:defRPr>
                <a:solidFill>
                  <a:schemeClr val="tx1"/>
                </a:solidFill>
                <a:latin typeface="Euphemia" charset="0"/>
              </a:defRPr>
            </a:lvl2pPr>
            <a:lvl3pPr marL="1143000" indent="-228600">
              <a:defRPr>
                <a:solidFill>
                  <a:schemeClr val="tx1"/>
                </a:solidFill>
                <a:latin typeface="Euphemia" charset="0"/>
              </a:defRPr>
            </a:lvl3pPr>
            <a:lvl4pPr marL="1600200" indent="-228600">
              <a:defRPr>
                <a:solidFill>
                  <a:schemeClr val="tx1"/>
                </a:solidFill>
                <a:latin typeface="Euphemia" charset="0"/>
              </a:defRPr>
            </a:lvl4pPr>
            <a:lvl5pPr marL="2057400" indent="-228600">
              <a:defRPr>
                <a:solidFill>
                  <a:schemeClr val="tx1"/>
                </a:solidFill>
                <a:latin typeface="Euphemia" charset="0"/>
              </a:defRPr>
            </a:lvl5pPr>
            <a:lvl6pPr marL="2514600" indent="-228600" eaLnBrk="0" fontAlgn="base" hangingPunct="0">
              <a:spcBef>
                <a:spcPct val="0"/>
              </a:spcBef>
              <a:spcAft>
                <a:spcPct val="0"/>
              </a:spcAft>
              <a:defRPr>
                <a:solidFill>
                  <a:schemeClr val="tx1"/>
                </a:solidFill>
                <a:latin typeface="Euphemia" charset="0"/>
              </a:defRPr>
            </a:lvl6pPr>
            <a:lvl7pPr marL="2971800" indent="-228600" eaLnBrk="0" fontAlgn="base" hangingPunct="0">
              <a:spcBef>
                <a:spcPct val="0"/>
              </a:spcBef>
              <a:spcAft>
                <a:spcPct val="0"/>
              </a:spcAft>
              <a:defRPr>
                <a:solidFill>
                  <a:schemeClr val="tx1"/>
                </a:solidFill>
                <a:latin typeface="Euphemia" charset="0"/>
              </a:defRPr>
            </a:lvl7pPr>
            <a:lvl8pPr marL="3429000" indent="-228600" eaLnBrk="0" fontAlgn="base" hangingPunct="0">
              <a:spcBef>
                <a:spcPct val="0"/>
              </a:spcBef>
              <a:spcAft>
                <a:spcPct val="0"/>
              </a:spcAft>
              <a:defRPr>
                <a:solidFill>
                  <a:schemeClr val="tx1"/>
                </a:solidFill>
                <a:latin typeface="Euphemia" charset="0"/>
              </a:defRPr>
            </a:lvl8pPr>
            <a:lvl9pPr marL="3886200" indent="-228600" eaLnBrk="0" fontAlgn="base" hangingPunct="0">
              <a:spcBef>
                <a:spcPct val="0"/>
              </a:spcBef>
              <a:spcAft>
                <a:spcPct val="0"/>
              </a:spcAft>
              <a:defRPr>
                <a:solidFill>
                  <a:schemeClr val="tx1"/>
                </a:solidFill>
                <a:latin typeface="Euphemia" charset="0"/>
              </a:defRPr>
            </a:lvl9pPr>
          </a:lstStyle>
          <a:p>
            <a:pPr algn="just" eaLnBrk="1" hangingPunct="1"/>
            <a:r>
              <a:rPr lang="en-GB" altLang="en-US" sz="4000" b="1" i="1">
                <a:solidFill>
                  <a:srgbClr val="002060"/>
                </a:solidFill>
                <a:latin typeface="Times New Roman" charset="0"/>
                <a:ea typeface="Arial Unicode MS" charset="0"/>
              </a:rPr>
              <a:t>Words of Welcome</a:t>
            </a:r>
            <a:endParaRPr lang="en-GB" altLang="en-US" sz="4000">
              <a:solidFill>
                <a:srgbClr val="002060"/>
              </a:solidFill>
              <a:latin typeface="Helvetica" charset="0"/>
              <a:ea typeface="Arial Unicode MS" charset="0"/>
            </a:endParaRPr>
          </a:p>
          <a:p>
            <a:pPr algn="just" eaLnBrk="1" hangingPunct="1"/>
            <a:r>
              <a:rPr lang="en-GB" altLang="en-US" sz="4000" dirty="0">
                <a:solidFill>
                  <a:srgbClr val="000000"/>
                </a:solidFill>
                <a:latin typeface="Times New Roman" charset="0"/>
                <a:ea typeface="Arial Unicode MS" charset="0"/>
              </a:rPr>
              <a:t> </a:t>
            </a:r>
            <a:endParaRPr lang="en-GB" altLang="en-US" sz="4000" dirty="0">
              <a:solidFill>
                <a:srgbClr val="000000"/>
              </a:solidFill>
              <a:latin typeface="Helvetica" charset="0"/>
              <a:ea typeface="Arial Unicode MS" charset="0"/>
            </a:endParaRPr>
          </a:p>
          <a:p>
            <a:pPr algn="just" eaLnBrk="1" hangingPunct="1"/>
            <a:r>
              <a:rPr lang="en-GB" altLang="en-US" sz="4000" dirty="0">
                <a:solidFill>
                  <a:srgbClr val="000000"/>
                </a:solidFill>
                <a:latin typeface="Times New Roman" charset="0"/>
                <a:ea typeface="Arial Unicode MS" charset="0"/>
              </a:rPr>
              <a:t>The grace of our Lord Jesus Christ, </a:t>
            </a:r>
            <a:endParaRPr lang="en-GB" altLang="en-US" sz="4000" dirty="0">
              <a:solidFill>
                <a:srgbClr val="000000"/>
              </a:solidFill>
              <a:latin typeface="Helvetica" charset="0"/>
              <a:ea typeface="Arial Unicode MS" charset="0"/>
            </a:endParaRPr>
          </a:p>
          <a:p>
            <a:pPr algn="just" eaLnBrk="1" hangingPunct="1"/>
            <a:r>
              <a:rPr lang="en-GB" altLang="en-US" sz="4000" dirty="0">
                <a:solidFill>
                  <a:srgbClr val="000000"/>
                </a:solidFill>
                <a:latin typeface="Times New Roman" charset="0"/>
                <a:ea typeface="Arial Unicode MS" charset="0"/>
              </a:rPr>
              <a:t>the love of God,</a:t>
            </a:r>
            <a:endParaRPr lang="en-GB" altLang="en-US" sz="4000" dirty="0">
              <a:solidFill>
                <a:srgbClr val="000000"/>
              </a:solidFill>
              <a:latin typeface="Helvetica" charset="0"/>
              <a:ea typeface="Arial Unicode MS" charset="0"/>
            </a:endParaRPr>
          </a:p>
          <a:p>
            <a:pPr algn="just" eaLnBrk="1" hangingPunct="1"/>
            <a:r>
              <a:rPr lang="en-GB" altLang="en-US" sz="4000" dirty="0">
                <a:solidFill>
                  <a:srgbClr val="000000"/>
                </a:solidFill>
                <a:latin typeface="Times New Roman" charset="0"/>
                <a:ea typeface="Arial Unicode MS" charset="0"/>
              </a:rPr>
              <a:t>and the fellowship of the Holy Spirit be with you all.</a:t>
            </a:r>
            <a:endParaRPr lang="en-GB" altLang="en-US" sz="4000" dirty="0">
              <a:solidFill>
                <a:srgbClr val="000000"/>
              </a:solidFill>
              <a:latin typeface="Helvetica" charset="0"/>
              <a:ea typeface="Arial Unicode MS" charset="0"/>
            </a:endParaRPr>
          </a:p>
          <a:p>
            <a:pPr algn="just" eaLnBrk="1" hangingPunct="1"/>
            <a:r>
              <a:rPr lang="en-GB" altLang="en-US" sz="4000" b="1" dirty="0">
                <a:solidFill>
                  <a:srgbClr val="002060"/>
                </a:solidFill>
                <a:latin typeface="Times New Roman" charset="0"/>
                <a:ea typeface="Arial Unicode MS" charset="0"/>
              </a:rPr>
              <a:t>And also with you.</a:t>
            </a:r>
            <a:endParaRPr lang="en-GB" altLang="en-US" sz="4000" dirty="0">
              <a:solidFill>
                <a:srgbClr val="002060"/>
              </a:solidFill>
              <a:latin typeface="Helvetica" charset="0"/>
              <a:ea typeface="Arial Unicode MS" charset="0"/>
            </a:endParaRPr>
          </a:p>
        </p:txBody>
      </p:sp>
      <p:sp>
        <p:nvSpPr>
          <p:cNvPr id="6" name="Text Box 9"/>
          <p:cNvSpPr txBox="1">
            <a:spLocks noChangeArrowheads="1"/>
          </p:cNvSpPr>
          <p:nvPr/>
        </p:nvSpPr>
        <p:spPr bwMode="auto">
          <a:xfrm>
            <a:off x="693738" y="44450"/>
            <a:ext cx="10585450" cy="846138"/>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b="1" u="sng" dirty="0">
                <a:solidFill>
                  <a:schemeClr val="accent1">
                    <a:lumMod val="50000"/>
                  </a:schemeClr>
                </a:solidFill>
                <a:latin typeface="Times New Roman" charset="0"/>
                <a:ea typeface="Times New Roman" charset="0"/>
                <a:cs typeface="Times New Roman" charset="0"/>
              </a:rPr>
              <a:t>Gathering</a:t>
            </a:r>
            <a:r>
              <a:rPr lang="en-GB" altLang="en-US" sz="2000" dirty="0">
                <a:solidFill>
                  <a:schemeClr val="accent1">
                    <a:lumMod val="50000"/>
                  </a:schemeClr>
                </a:solidFill>
                <a:latin typeface="Times New Roman" charset="0"/>
                <a:ea typeface="Times New Roman" charset="0"/>
                <a:cs typeface="Times New Roman" charset="0"/>
              </a:rPr>
              <a:t>     Holy Spirit     Reconciliation     Proclamation     Commitment     Prayer    Blessing</a:t>
            </a:r>
            <a:r>
              <a:rPr lang="en-GB" altLang="en-US" sz="2000" dirty="0">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ChangeArrowheads="1"/>
          </p:cNvSpPr>
          <p:nvPr/>
        </p:nvSpPr>
        <p:spPr bwMode="auto">
          <a:xfrm>
            <a:off x="2062163" y="1773238"/>
            <a:ext cx="8135937"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r>
              <a:rPr lang="en-GB" altLang="en-US" sz="6000" b="1">
                <a:solidFill>
                  <a:srgbClr val="002060"/>
                </a:solidFill>
                <a:latin typeface="Times New Roman" charset="0"/>
                <a:ea typeface="Times New Roman" charset="0"/>
                <a:cs typeface="Times New Roman" charset="0"/>
              </a:rPr>
              <a:t> </a:t>
            </a:r>
          </a:p>
          <a:p>
            <a:pPr algn="ctr" eaLnBrk="1" hangingPunct="1"/>
            <a:endParaRPr lang="en-GB" altLang="en-US" sz="1200" b="1">
              <a:solidFill>
                <a:srgbClr val="875B00"/>
              </a:solidFill>
              <a:latin typeface="Times New Roman" charset="0"/>
              <a:ea typeface="Times New Roman" charset="0"/>
              <a:cs typeface="Times New Roman" charset="0"/>
            </a:endParaRPr>
          </a:p>
          <a:p>
            <a:pPr algn="ctr" eaLnBrk="1" hangingPunct="1"/>
            <a:r>
              <a:rPr lang="en-GB" altLang="en-US" sz="3600" b="1">
                <a:solidFill>
                  <a:srgbClr val="000000"/>
                </a:solidFill>
                <a:latin typeface="Times New Roman" charset="0"/>
                <a:ea typeface="Times New Roman" charset="0"/>
                <a:cs typeface="Times New Roman" charset="0"/>
              </a:rPr>
              <a:t/>
            </a:r>
            <a:br>
              <a:rPr lang="en-GB" altLang="en-US" sz="3600" b="1">
                <a:solidFill>
                  <a:srgbClr val="000000"/>
                </a:solidFill>
                <a:latin typeface="Times New Roman" charset="0"/>
                <a:ea typeface="Times New Roman" charset="0"/>
                <a:cs typeface="Times New Roman" charset="0"/>
              </a:rPr>
            </a:br>
            <a:r>
              <a:rPr lang="en-US" altLang="en-US" sz="3600">
                <a:solidFill>
                  <a:srgbClr val="000000"/>
                </a:solidFill>
                <a:latin typeface="Arial" charset="0"/>
                <a:ea typeface="Arial" charset="0"/>
                <a:cs typeface="Arial" charset="0"/>
              </a:rPr>
              <a:t/>
            </a:r>
            <a:br>
              <a:rPr lang="en-US" altLang="en-US" sz="3600">
                <a:solidFill>
                  <a:srgbClr val="000000"/>
                </a:solidFill>
                <a:latin typeface="Arial" charset="0"/>
                <a:ea typeface="Arial" charset="0"/>
                <a:cs typeface="Arial" charset="0"/>
              </a:rPr>
            </a:br>
            <a:endParaRPr lang="en-GB" altLang="en-US" sz="3600">
              <a:solidFill>
                <a:srgbClr val="000000"/>
              </a:solidFill>
              <a:latin typeface="Arial" charset="0"/>
              <a:ea typeface="Arial" charset="0"/>
              <a:cs typeface="Arial" charset="0"/>
            </a:endParaRPr>
          </a:p>
        </p:txBody>
      </p:sp>
      <p:sp>
        <p:nvSpPr>
          <p:cNvPr id="64515" name="Rectangle 1"/>
          <p:cNvSpPr>
            <a:spLocks noChangeArrowheads="1"/>
          </p:cNvSpPr>
          <p:nvPr/>
        </p:nvSpPr>
        <p:spPr bwMode="auto">
          <a:xfrm>
            <a:off x="1125538" y="2276872"/>
            <a:ext cx="1000918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Euphemia" charset="0"/>
              </a:defRPr>
            </a:lvl1pPr>
            <a:lvl2pPr marL="742950" indent="-285750">
              <a:defRPr>
                <a:solidFill>
                  <a:schemeClr val="tx1"/>
                </a:solidFill>
                <a:latin typeface="Euphemia" charset="0"/>
              </a:defRPr>
            </a:lvl2pPr>
            <a:lvl3pPr marL="1143000" indent="-228600">
              <a:defRPr>
                <a:solidFill>
                  <a:schemeClr val="tx1"/>
                </a:solidFill>
                <a:latin typeface="Euphemia" charset="0"/>
              </a:defRPr>
            </a:lvl3pPr>
            <a:lvl4pPr marL="1600200" indent="-228600">
              <a:defRPr>
                <a:solidFill>
                  <a:schemeClr val="tx1"/>
                </a:solidFill>
                <a:latin typeface="Euphemia" charset="0"/>
              </a:defRPr>
            </a:lvl4pPr>
            <a:lvl5pPr marL="2057400" indent="-228600">
              <a:defRPr>
                <a:solidFill>
                  <a:schemeClr val="tx1"/>
                </a:solidFill>
                <a:latin typeface="Euphemia" charset="0"/>
              </a:defRPr>
            </a:lvl5pPr>
            <a:lvl6pPr marL="2514600" indent="-228600" eaLnBrk="0" fontAlgn="base" hangingPunct="0">
              <a:spcBef>
                <a:spcPct val="0"/>
              </a:spcBef>
              <a:spcAft>
                <a:spcPct val="0"/>
              </a:spcAft>
              <a:defRPr>
                <a:solidFill>
                  <a:schemeClr val="tx1"/>
                </a:solidFill>
                <a:latin typeface="Euphemia" charset="0"/>
              </a:defRPr>
            </a:lvl6pPr>
            <a:lvl7pPr marL="2971800" indent="-228600" eaLnBrk="0" fontAlgn="base" hangingPunct="0">
              <a:spcBef>
                <a:spcPct val="0"/>
              </a:spcBef>
              <a:spcAft>
                <a:spcPct val="0"/>
              </a:spcAft>
              <a:defRPr>
                <a:solidFill>
                  <a:schemeClr val="tx1"/>
                </a:solidFill>
                <a:latin typeface="Euphemia" charset="0"/>
              </a:defRPr>
            </a:lvl7pPr>
            <a:lvl8pPr marL="3429000" indent="-228600" eaLnBrk="0" fontAlgn="base" hangingPunct="0">
              <a:spcBef>
                <a:spcPct val="0"/>
              </a:spcBef>
              <a:spcAft>
                <a:spcPct val="0"/>
              </a:spcAft>
              <a:defRPr>
                <a:solidFill>
                  <a:schemeClr val="tx1"/>
                </a:solidFill>
                <a:latin typeface="Euphemia" charset="0"/>
              </a:defRPr>
            </a:lvl8pPr>
            <a:lvl9pPr marL="3886200" indent="-228600" eaLnBrk="0" fontAlgn="base" hangingPunct="0">
              <a:spcBef>
                <a:spcPct val="0"/>
              </a:spcBef>
              <a:spcAft>
                <a:spcPct val="0"/>
              </a:spcAft>
              <a:defRPr>
                <a:solidFill>
                  <a:schemeClr val="tx1"/>
                </a:solidFill>
                <a:latin typeface="Euphemia" charset="0"/>
              </a:defRPr>
            </a:lvl9pPr>
          </a:lstStyle>
          <a:p>
            <a:pPr algn="ctr" eaLnBrk="1" hangingPunct="1"/>
            <a:r>
              <a:rPr lang="en-GB" altLang="en-US" sz="6000" b="1" i="1">
                <a:solidFill>
                  <a:srgbClr val="002060"/>
                </a:solidFill>
                <a:latin typeface="Times New Roman" charset="0"/>
                <a:ea typeface="Arial Unicode MS" charset="0"/>
              </a:rPr>
              <a:t>The Apostles’ Creed</a:t>
            </a:r>
            <a:endParaRPr lang="en-GB" altLang="en-US" sz="6000">
              <a:solidFill>
                <a:srgbClr val="002060"/>
              </a:solidFill>
              <a:latin typeface="Helvetica" charset="0"/>
              <a:ea typeface="Arial Unicode MS" charset="0"/>
            </a:endParaRPr>
          </a:p>
        </p:txBody>
      </p:sp>
      <p:sp>
        <p:nvSpPr>
          <p:cNvPr id="6"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Reconciliation     </a:t>
            </a:r>
            <a:r>
              <a:rPr lang="en-GB" altLang="en-US" sz="2000" b="1" u="sng" dirty="0">
                <a:solidFill>
                  <a:schemeClr val="accent1">
                    <a:lumMod val="50000"/>
                  </a:schemeClr>
                </a:solidFill>
                <a:effectLst>
                  <a:outerShdw blurRad="38100" dist="38100" dir="2700000" algn="tl">
                    <a:srgbClr val="C0C0C0"/>
                  </a:outerShdw>
                </a:effectLst>
                <a:latin typeface="Times New Roman" charset="0"/>
                <a:ea typeface="Times New Roman" charset="0"/>
                <a:cs typeface="Times New Roman" charset="0"/>
              </a:rPr>
              <a:t>Proclamation</a:t>
            </a:r>
            <a:r>
              <a:rPr lang="en-GB" altLang="en-US" sz="2000" dirty="0">
                <a:solidFill>
                  <a:schemeClr val="accent1">
                    <a:lumMod val="50000"/>
                  </a:schemeClr>
                </a:solidFill>
                <a:latin typeface="Times New Roman" charset="0"/>
                <a:ea typeface="Times New Roman" charset="0"/>
                <a:cs typeface="Times New Roman" charset="0"/>
              </a:rPr>
              <a:t>     Commitment     Prayer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3600" b="1" dirty="0">
                <a:solidFill>
                  <a:srgbClr val="875B0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I BELIEVE in God, the Father almighty,</a:t>
            </a:r>
          </a:p>
          <a:p>
            <a:pPr eaLnBrk="1" hangingPunct="1"/>
            <a:r>
              <a:rPr lang="en-GB" altLang="en-US" sz="4400" dirty="0">
                <a:solidFill>
                  <a:srgbClr val="002060"/>
                </a:solidFill>
                <a:latin typeface="Times New Roman" charset="0"/>
                <a:ea typeface="Times New Roman" charset="0"/>
                <a:cs typeface="Times New Roman" charset="0"/>
              </a:rPr>
              <a:t> 	creator of heaven and earth.</a:t>
            </a:r>
          </a:p>
          <a:p>
            <a:pPr eaLnBrk="1" hangingPunct="1"/>
            <a:endParaRPr lang="en-GB" altLang="en-US" sz="4400" dirty="0">
              <a:solidFill>
                <a:srgbClr val="002060"/>
              </a:solidFill>
              <a:latin typeface="Times New Roman" charset="0"/>
              <a:ea typeface="Times New Roman" charset="0"/>
              <a:cs typeface="Times New Roman" charset="0"/>
            </a:endParaRPr>
          </a:p>
          <a:p>
            <a:pPr eaLnBrk="1" hangingPunct="1"/>
            <a:r>
              <a:rPr lang="en-GB" altLang="en-US" sz="4400" dirty="0">
                <a:solidFill>
                  <a:srgbClr val="002060"/>
                </a:solidFill>
                <a:latin typeface="Times New Roman" charset="0"/>
                <a:ea typeface="Times New Roman" charset="0"/>
                <a:cs typeface="Times New Roman" charset="0"/>
              </a:rPr>
              <a:t> 	I believe in Jesus Christ, his only Son, our Lord.</a:t>
            </a:r>
          </a:p>
          <a:p>
            <a:pPr eaLnBrk="1" hangingPunct="1"/>
            <a:r>
              <a:rPr lang="en-GB" altLang="en-US" sz="4400" dirty="0">
                <a:solidFill>
                  <a:srgbClr val="002060"/>
                </a:solidFill>
                <a:latin typeface="Times New Roman" charset="0"/>
                <a:ea typeface="Times New Roman" charset="0"/>
                <a:cs typeface="Times New Roman" charset="0"/>
              </a:rPr>
              <a:t> 	He was conceived by the power of the Holy Spirit</a:t>
            </a:r>
          </a:p>
          <a:p>
            <a:pPr eaLnBrk="1" hangingPunct="1"/>
            <a:r>
              <a:rPr lang="en-GB" altLang="en-US" sz="4400" dirty="0">
                <a:solidFill>
                  <a:srgbClr val="002060"/>
                </a:solidFill>
                <a:latin typeface="Times New Roman" charset="0"/>
                <a:ea typeface="Times New Roman" charset="0"/>
                <a:cs typeface="Times New Roman" charset="0"/>
              </a:rPr>
              <a:t> 	and born of the Virgin Mary.</a:t>
            </a:r>
          </a:p>
          <a:p>
            <a:pPr eaLnBrk="1" hangingPunct="1"/>
            <a:endParaRPr lang="en-GB" altLang="en-US" sz="4400" dirty="0">
              <a:solidFill>
                <a:srgbClr val="002060"/>
              </a:solidFill>
              <a:latin typeface="Times New Roman" charset="0"/>
              <a:ea typeface="Times New Roman" charset="0"/>
              <a:cs typeface="Times New Roman" charset="0"/>
            </a:endParaRPr>
          </a:p>
          <a:p>
            <a:pPr eaLnBrk="1" hangingPunct="1"/>
            <a:r>
              <a:rPr lang="en-GB" altLang="en-US" sz="4400" dirty="0">
                <a:solidFill>
                  <a:srgbClr val="002060"/>
                </a:solidFill>
                <a:latin typeface="Times New Roman" charset="0"/>
                <a:ea typeface="Times New Roman" charset="0"/>
                <a:cs typeface="Times New Roman" charset="0"/>
              </a:rPr>
              <a:t> 				He suffered under Pontius Pilate,</a:t>
            </a:r>
          </a:p>
          <a:p>
            <a:pPr eaLnBrk="1" hangingPunct="1"/>
            <a:r>
              <a:rPr lang="en-GB" altLang="en-US" sz="4400" dirty="0">
                <a:solidFill>
                  <a:srgbClr val="002060"/>
                </a:solidFill>
                <a:latin typeface="Times New Roman" charset="0"/>
                <a:ea typeface="Times New Roman" charset="0"/>
                <a:cs typeface="Times New Roman" charset="0"/>
              </a:rPr>
              <a:t> 				was crucified, died, and was buried.</a:t>
            </a:r>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ChangeArrowheads="1"/>
          </p:cNvSpPr>
          <p:nvPr/>
        </p:nvSpPr>
        <p:spPr bwMode="auto">
          <a:xfrm>
            <a:off x="530323" y="-459432"/>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3600" b="1" dirty="0">
                <a:solidFill>
                  <a:srgbClr val="875B0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He descended to the dead.</a:t>
            </a:r>
          </a:p>
          <a:p>
            <a:pPr eaLnBrk="1" hangingPunct="1"/>
            <a:r>
              <a:rPr lang="en-GB" altLang="en-US" sz="4400" dirty="0">
                <a:solidFill>
                  <a:srgbClr val="002060"/>
                </a:solidFill>
                <a:latin typeface="Times New Roman" charset="0"/>
                <a:ea typeface="Times New Roman" charset="0"/>
                <a:cs typeface="Times New Roman" charset="0"/>
              </a:rPr>
              <a:t> 	On the third day he rose again.</a:t>
            </a:r>
          </a:p>
          <a:p>
            <a:pPr eaLnBrk="1" hangingPunct="1"/>
            <a:r>
              <a:rPr lang="en-GB" altLang="en-US" sz="4400" dirty="0">
                <a:solidFill>
                  <a:srgbClr val="002060"/>
                </a:solidFill>
                <a:latin typeface="Times New Roman" charset="0"/>
                <a:ea typeface="Times New Roman" charset="0"/>
                <a:cs typeface="Times New Roman" charset="0"/>
              </a:rPr>
              <a:t> 	He ascended into heaven,</a:t>
            </a:r>
          </a:p>
          <a:p>
            <a:pPr eaLnBrk="1" hangingPunct="1"/>
            <a:r>
              <a:rPr lang="en-GB" altLang="en-US" sz="4400" dirty="0">
                <a:solidFill>
                  <a:srgbClr val="002060"/>
                </a:solidFill>
                <a:latin typeface="Times New Roman" charset="0"/>
                <a:ea typeface="Times New Roman" charset="0"/>
                <a:cs typeface="Times New Roman" charset="0"/>
              </a:rPr>
              <a:t> 	and is seated at the right hand of the Father.</a:t>
            </a:r>
          </a:p>
          <a:p>
            <a:pPr eaLnBrk="1" hangingPunct="1"/>
            <a:r>
              <a:rPr lang="en-GB" altLang="en-US" sz="4400" dirty="0">
                <a:solidFill>
                  <a:srgbClr val="002060"/>
                </a:solidFill>
                <a:latin typeface="Times New Roman" charset="0"/>
                <a:ea typeface="Times New Roman" charset="0"/>
                <a:cs typeface="Times New Roman" charset="0"/>
              </a:rPr>
              <a:t> 	He will come again to judge the living and the dead.</a:t>
            </a:r>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2474539" y="-243408"/>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3600" b="1" dirty="0">
                <a:solidFill>
                  <a:srgbClr val="875B0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I believe in the Holy Spirit,</a:t>
            </a:r>
          </a:p>
          <a:p>
            <a:pPr eaLnBrk="1" hangingPunct="1"/>
            <a:r>
              <a:rPr lang="en-GB" altLang="en-US" sz="4400" dirty="0">
                <a:solidFill>
                  <a:srgbClr val="002060"/>
                </a:solidFill>
                <a:latin typeface="Times New Roman" charset="0"/>
                <a:ea typeface="Times New Roman" charset="0"/>
                <a:cs typeface="Times New Roman" charset="0"/>
              </a:rPr>
              <a:t> 	the holy catholic Church,</a:t>
            </a:r>
          </a:p>
          <a:p>
            <a:pPr eaLnBrk="1" hangingPunct="1"/>
            <a:r>
              <a:rPr lang="en-GB" altLang="en-US" sz="4400" dirty="0">
                <a:solidFill>
                  <a:srgbClr val="002060"/>
                </a:solidFill>
                <a:latin typeface="Times New Roman" charset="0"/>
                <a:ea typeface="Times New Roman" charset="0"/>
                <a:cs typeface="Times New Roman" charset="0"/>
              </a:rPr>
              <a:t> 	the communion of saints,</a:t>
            </a:r>
          </a:p>
          <a:p>
            <a:pPr eaLnBrk="1" hangingPunct="1"/>
            <a:r>
              <a:rPr lang="en-GB" altLang="en-US" sz="4400" dirty="0">
                <a:solidFill>
                  <a:srgbClr val="002060"/>
                </a:solidFill>
                <a:latin typeface="Times New Roman" charset="0"/>
                <a:ea typeface="Times New Roman" charset="0"/>
                <a:cs typeface="Times New Roman" charset="0"/>
              </a:rPr>
              <a:t> 	the forgiveness of sins,</a:t>
            </a:r>
          </a:p>
          <a:p>
            <a:pPr lvl="1" eaLnBrk="1" hangingPunct="1"/>
            <a:r>
              <a:rPr lang="en-GB" altLang="en-US" sz="4400" dirty="0">
                <a:solidFill>
                  <a:srgbClr val="002060"/>
                </a:solidFill>
                <a:latin typeface="Times New Roman" charset="0"/>
                <a:ea typeface="Times New Roman" charset="0"/>
                <a:cs typeface="Times New Roman" charset="0"/>
              </a:rPr>
              <a:t> the resurrection of the body,</a:t>
            </a:r>
          </a:p>
          <a:p>
            <a:pPr eaLnBrk="1" hangingPunct="1"/>
            <a:r>
              <a:rPr lang="en-GB" altLang="en-US" sz="4400" dirty="0">
                <a:solidFill>
                  <a:srgbClr val="002060"/>
                </a:solidFill>
                <a:latin typeface="Times New Roman" charset="0"/>
                <a:ea typeface="Times New Roman" charset="0"/>
                <a:cs typeface="Times New Roman" charset="0"/>
              </a:rPr>
              <a:t> 	and the life everlasting. </a:t>
            </a:r>
          </a:p>
          <a:p>
            <a:pPr eaLnBrk="1" hangingPunct="1"/>
            <a:endParaRPr lang="en-GB" altLang="en-US" sz="4400" dirty="0">
              <a:solidFill>
                <a:srgbClr val="002060"/>
              </a:solidFill>
              <a:latin typeface="Times New Roman" charset="0"/>
              <a:ea typeface="Times New Roman" charset="0"/>
              <a:cs typeface="Times New Roman" charset="0"/>
            </a:endParaRPr>
          </a:p>
          <a:p>
            <a:pPr eaLnBrk="1" hangingPunct="1"/>
            <a:r>
              <a:rPr lang="en-GB" altLang="en-US" sz="4400" dirty="0">
                <a:solidFill>
                  <a:srgbClr val="002060"/>
                </a:solidFill>
                <a:latin typeface="Times New Roman" charset="0"/>
                <a:ea typeface="Times New Roman" charset="0"/>
                <a:cs typeface="Times New Roman" charset="0"/>
              </a:rPr>
              <a:t> 				</a:t>
            </a:r>
            <a:r>
              <a:rPr lang="en-GB" altLang="en-US" sz="4400" b="1" dirty="0">
                <a:solidFill>
                  <a:srgbClr val="002060"/>
                </a:solidFill>
                <a:effectLst>
                  <a:outerShdw blurRad="38100" dist="38100" dir="2700000" algn="tl">
                    <a:srgbClr val="C0C0C0"/>
                  </a:outerShdw>
                </a:effectLst>
                <a:latin typeface="Times New Roman" charset="0"/>
                <a:ea typeface="Times New Roman" charset="0"/>
                <a:cs typeface="Times New Roman" charset="0"/>
              </a:rPr>
              <a:t>Amen. </a:t>
            </a:r>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ChangeArrowheads="1"/>
          </p:cNvSpPr>
          <p:nvPr/>
        </p:nvSpPr>
        <p:spPr bwMode="auto">
          <a:xfrm>
            <a:off x="2062163" y="1773238"/>
            <a:ext cx="8135937"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r>
              <a:rPr lang="en-GB" altLang="en-US" sz="6000" b="1">
                <a:solidFill>
                  <a:srgbClr val="002060"/>
                </a:solidFill>
                <a:latin typeface="Times New Roman" charset="0"/>
                <a:ea typeface="Times New Roman" charset="0"/>
                <a:cs typeface="Times New Roman" charset="0"/>
              </a:rPr>
              <a:t> </a:t>
            </a:r>
          </a:p>
          <a:p>
            <a:pPr algn="ctr" eaLnBrk="1" hangingPunct="1"/>
            <a:endParaRPr lang="en-GB" altLang="en-US" sz="1200" b="1">
              <a:solidFill>
                <a:srgbClr val="875B00"/>
              </a:solidFill>
              <a:latin typeface="Times New Roman" charset="0"/>
              <a:ea typeface="Times New Roman" charset="0"/>
              <a:cs typeface="Times New Roman" charset="0"/>
            </a:endParaRPr>
          </a:p>
          <a:p>
            <a:pPr algn="ctr" eaLnBrk="1" hangingPunct="1"/>
            <a:r>
              <a:rPr lang="en-GB" altLang="en-US" sz="3600" b="1">
                <a:solidFill>
                  <a:srgbClr val="000000"/>
                </a:solidFill>
                <a:latin typeface="Times New Roman" charset="0"/>
                <a:ea typeface="Times New Roman" charset="0"/>
                <a:cs typeface="Times New Roman" charset="0"/>
              </a:rPr>
              <a:t/>
            </a:r>
            <a:br>
              <a:rPr lang="en-GB" altLang="en-US" sz="3600" b="1">
                <a:solidFill>
                  <a:srgbClr val="000000"/>
                </a:solidFill>
                <a:latin typeface="Times New Roman" charset="0"/>
                <a:ea typeface="Times New Roman" charset="0"/>
                <a:cs typeface="Times New Roman" charset="0"/>
              </a:rPr>
            </a:br>
            <a:r>
              <a:rPr lang="en-US" altLang="en-US" sz="3600">
                <a:solidFill>
                  <a:srgbClr val="000000"/>
                </a:solidFill>
                <a:latin typeface="Arial" charset="0"/>
                <a:ea typeface="Arial" charset="0"/>
                <a:cs typeface="Arial" charset="0"/>
              </a:rPr>
              <a:t/>
            </a:r>
            <a:br>
              <a:rPr lang="en-US" altLang="en-US" sz="3600">
                <a:solidFill>
                  <a:srgbClr val="000000"/>
                </a:solidFill>
                <a:latin typeface="Arial" charset="0"/>
                <a:ea typeface="Arial" charset="0"/>
                <a:cs typeface="Arial" charset="0"/>
              </a:rPr>
            </a:br>
            <a:endParaRPr lang="en-GB" altLang="en-US" sz="3600">
              <a:solidFill>
                <a:srgbClr val="000000"/>
              </a:solidFill>
              <a:latin typeface="Arial" charset="0"/>
              <a:ea typeface="Arial" charset="0"/>
              <a:cs typeface="Arial" charset="0"/>
            </a:endParaRPr>
          </a:p>
        </p:txBody>
      </p:sp>
      <p:sp>
        <p:nvSpPr>
          <p:cNvPr id="16387"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Reconciliation     Proclamation     </a:t>
            </a:r>
            <a:r>
              <a:rPr lang="en-GB" altLang="en-US" sz="2000" b="1" u="sng" dirty="0">
                <a:solidFill>
                  <a:schemeClr val="accent1">
                    <a:lumMod val="50000"/>
                  </a:schemeClr>
                </a:solidFill>
                <a:effectLst>
                  <a:outerShdw blurRad="38100" dist="38100" dir="2700000" algn="tl">
                    <a:srgbClr val="C0C0C0"/>
                  </a:outerShdw>
                </a:effectLst>
                <a:latin typeface="Times New Roman" charset="0"/>
                <a:ea typeface="Times New Roman" charset="0"/>
                <a:cs typeface="Times New Roman" charset="0"/>
              </a:rPr>
              <a:t>Commitment </a:t>
            </a:r>
            <a:r>
              <a:rPr lang="en-GB" altLang="en-US" sz="2000" dirty="0">
                <a:solidFill>
                  <a:schemeClr val="accent1">
                    <a:lumMod val="50000"/>
                  </a:schemeClr>
                </a:solidFill>
                <a:latin typeface="Times New Roman" charset="0"/>
                <a:ea typeface="Times New Roman" charset="0"/>
                <a:cs typeface="Times New Roman" charset="0"/>
              </a:rPr>
              <a:t>    Prayer    Blessing</a:t>
            </a:r>
            <a:r>
              <a:rPr lang="en-GB" altLang="en-US" sz="2000" dirty="0">
                <a:solidFill>
                  <a:srgbClr val="FFFFFF"/>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
        <p:nvSpPr>
          <p:cNvPr id="70659" name="Rectangle 1"/>
          <p:cNvSpPr>
            <a:spLocks noChangeArrowheads="1"/>
          </p:cNvSpPr>
          <p:nvPr/>
        </p:nvSpPr>
        <p:spPr bwMode="auto">
          <a:xfrm>
            <a:off x="549275" y="1988840"/>
            <a:ext cx="11306175"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Euphemia" charset="0"/>
              </a:defRPr>
            </a:lvl1pPr>
            <a:lvl2pPr marL="742950" indent="-285750">
              <a:defRPr>
                <a:solidFill>
                  <a:schemeClr val="tx1"/>
                </a:solidFill>
                <a:latin typeface="Euphemia" charset="0"/>
              </a:defRPr>
            </a:lvl2pPr>
            <a:lvl3pPr marL="1143000" indent="-228600">
              <a:defRPr>
                <a:solidFill>
                  <a:schemeClr val="tx1"/>
                </a:solidFill>
                <a:latin typeface="Euphemia" charset="0"/>
              </a:defRPr>
            </a:lvl3pPr>
            <a:lvl4pPr marL="1600200" indent="-228600">
              <a:defRPr>
                <a:solidFill>
                  <a:schemeClr val="tx1"/>
                </a:solidFill>
                <a:latin typeface="Euphemia" charset="0"/>
              </a:defRPr>
            </a:lvl4pPr>
            <a:lvl5pPr marL="2057400" indent="-228600">
              <a:defRPr>
                <a:solidFill>
                  <a:schemeClr val="tx1"/>
                </a:solidFill>
                <a:latin typeface="Euphemia" charset="0"/>
              </a:defRPr>
            </a:lvl5pPr>
            <a:lvl6pPr marL="2514600" indent="-228600" eaLnBrk="0" fontAlgn="base" hangingPunct="0">
              <a:spcBef>
                <a:spcPct val="0"/>
              </a:spcBef>
              <a:spcAft>
                <a:spcPct val="0"/>
              </a:spcAft>
              <a:defRPr>
                <a:solidFill>
                  <a:schemeClr val="tx1"/>
                </a:solidFill>
                <a:latin typeface="Euphemia" charset="0"/>
              </a:defRPr>
            </a:lvl6pPr>
            <a:lvl7pPr marL="2971800" indent="-228600" eaLnBrk="0" fontAlgn="base" hangingPunct="0">
              <a:spcBef>
                <a:spcPct val="0"/>
              </a:spcBef>
              <a:spcAft>
                <a:spcPct val="0"/>
              </a:spcAft>
              <a:defRPr>
                <a:solidFill>
                  <a:schemeClr val="tx1"/>
                </a:solidFill>
                <a:latin typeface="Euphemia" charset="0"/>
              </a:defRPr>
            </a:lvl7pPr>
            <a:lvl8pPr marL="3429000" indent="-228600" eaLnBrk="0" fontAlgn="base" hangingPunct="0">
              <a:spcBef>
                <a:spcPct val="0"/>
              </a:spcBef>
              <a:spcAft>
                <a:spcPct val="0"/>
              </a:spcAft>
              <a:defRPr>
                <a:solidFill>
                  <a:schemeClr val="tx1"/>
                </a:solidFill>
                <a:latin typeface="Euphemia" charset="0"/>
              </a:defRPr>
            </a:lvl8pPr>
            <a:lvl9pPr marL="3886200" indent="-228600" eaLnBrk="0" fontAlgn="base" hangingPunct="0">
              <a:spcBef>
                <a:spcPct val="0"/>
              </a:spcBef>
              <a:spcAft>
                <a:spcPct val="0"/>
              </a:spcAft>
              <a:defRPr>
                <a:solidFill>
                  <a:schemeClr val="tx1"/>
                </a:solidFill>
                <a:latin typeface="Euphemia" charset="0"/>
              </a:defRPr>
            </a:lvl9pPr>
          </a:lstStyle>
          <a:p>
            <a:pPr algn="ctr" eaLnBrk="1" hangingPunct="1"/>
            <a:r>
              <a:rPr lang="en-GB" altLang="en-US" sz="4400" dirty="0">
                <a:solidFill>
                  <a:srgbClr val="000000"/>
                </a:solidFill>
                <a:latin typeface="Times New Roman" charset="0"/>
                <a:ea typeface="Arial Unicode MS" charset="0"/>
              </a:rPr>
              <a:t>Let us sing</a:t>
            </a:r>
          </a:p>
          <a:p>
            <a:pPr algn="ctr" eaLnBrk="1" hangingPunct="1"/>
            <a:endParaRPr lang="en-GB" altLang="en-US" sz="4400" dirty="0">
              <a:solidFill>
                <a:srgbClr val="000000"/>
              </a:solidFill>
              <a:latin typeface="Times New Roman" charset="0"/>
              <a:ea typeface="Arial Unicode MS" charset="0"/>
            </a:endParaRPr>
          </a:p>
          <a:p>
            <a:pPr eaLnBrk="1" hangingPunct="1"/>
            <a:r>
              <a:rPr lang="en-GB" altLang="en-US" sz="4400" b="1" dirty="0">
                <a:solidFill>
                  <a:srgbClr val="002060"/>
                </a:solidFill>
                <a:latin typeface="Times New Roman" charset="0"/>
                <a:ea typeface="Arial Unicode MS" charset="0"/>
              </a:rPr>
              <a:t>‘The right hand of God is writing in our land’ </a:t>
            </a:r>
          </a:p>
        </p:txBody>
      </p:sp>
    </p:spTree>
  </p:cSld>
  <p:clrMapOvr>
    <a:masterClrMapping/>
  </p:clrMapOvr>
  <p:transition spd="med">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ChangeArrowheads="1"/>
          </p:cNvSpPr>
          <p:nvPr/>
        </p:nvSpPr>
        <p:spPr bwMode="auto">
          <a:xfrm>
            <a:off x="2042491" y="-44624"/>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3600" b="1" dirty="0">
                <a:solidFill>
                  <a:srgbClr val="875B0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The right hand of God </a:t>
            </a:r>
          </a:p>
          <a:p>
            <a:pPr eaLnBrk="1" hangingPunct="1"/>
            <a:r>
              <a:rPr lang="en-GB" altLang="en-US" sz="4400" dirty="0">
                <a:solidFill>
                  <a:srgbClr val="002060"/>
                </a:solidFill>
                <a:latin typeface="Times New Roman" charset="0"/>
                <a:ea typeface="Times New Roman" charset="0"/>
                <a:cs typeface="Times New Roman" charset="0"/>
              </a:rPr>
              <a:t>	is writing in our land, </a:t>
            </a:r>
          </a:p>
          <a:p>
            <a:pPr eaLnBrk="1" hangingPunct="1"/>
            <a:r>
              <a:rPr lang="en-GB" altLang="en-US" sz="4400" dirty="0">
                <a:solidFill>
                  <a:srgbClr val="002060"/>
                </a:solidFill>
                <a:latin typeface="Times New Roman" charset="0"/>
                <a:ea typeface="Times New Roman" charset="0"/>
                <a:cs typeface="Times New Roman" charset="0"/>
              </a:rPr>
              <a:t>	Writing with power and with love; </a:t>
            </a:r>
          </a:p>
          <a:p>
            <a:pPr eaLnBrk="1" hangingPunct="1"/>
            <a:r>
              <a:rPr lang="en-GB" altLang="en-US" sz="4400" dirty="0">
                <a:solidFill>
                  <a:srgbClr val="002060"/>
                </a:solidFill>
                <a:latin typeface="Times New Roman" charset="0"/>
                <a:ea typeface="Times New Roman" charset="0"/>
                <a:cs typeface="Times New Roman" charset="0"/>
              </a:rPr>
              <a:t>	Our conflicts and our fears, </a:t>
            </a:r>
          </a:p>
          <a:p>
            <a:pPr eaLnBrk="1" hangingPunct="1"/>
            <a:r>
              <a:rPr lang="en-GB" altLang="en-US" sz="4400" dirty="0">
                <a:solidFill>
                  <a:srgbClr val="002060"/>
                </a:solidFill>
                <a:latin typeface="Times New Roman" charset="0"/>
                <a:ea typeface="Times New Roman" charset="0"/>
                <a:cs typeface="Times New Roman" charset="0"/>
              </a:rPr>
              <a:t>	Our triumphs and our tears, </a:t>
            </a:r>
          </a:p>
          <a:p>
            <a:pPr eaLnBrk="1" hangingPunct="1"/>
            <a:r>
              <a:rPr lang="en-GB" altLang="en-US" sz="4400" dirty="0">
                <a:solidFill>
                  <a:srgbClr val="002060"/>
                </a:solidFill>
                <a:latin typeface="Times New Roman" charset="0"/>
                <a:ea typeface="Times New Roman" charset="0"/>
                <a:cs typeface="Times New Roman" charset="0"/>
              </a:rPr>
              <a:t>	Are recorded by the right hand of God. </a:t>
            </a:r>
          </a:p>
          <a:p>
            <a:pP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2186507" y="315416"/>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3600" b="1" dirty="0">
                <a:solidFill>
                  <a:srgbClr val="875B0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The right hand of God </a:t>
            </a:r>
          </a:p>
          <a:p>
            <a:pPr eaLnBrk="1" hangingPunct="1"/>
            <a:r>
              <a:rPr lang="en-GB" altLang="en-US" sz="4400" dirty="0">
                <a:solidFill>
                  <a:srgbClr val="002060"/>
                </a:solidFill>
                <a:latin typeface="Times New Roman" charset="0"/>
                <a:ea typeface="Times New Roman" charset="0"/>
                <a:cs typeface="Times New Roman" charset="0"/>
              </a:rPr>
              <a:t>	is striking in our land, </a:t>
            </a:r>
          </a:p>
          <a:p>
            <a:pPr eaLnBrk="1" hangingPunct="1"/>
            <a:r>
              <a:rPr lang="en-GB" altLang="en-US" sz="4400" dirty="0">
                <a:solidFill>
                  <a:srgbClr val="002060"/>
                </a:solidFill>
                <a:latin typeface="Times New Roman" charset="0"/>
                <a:ea typeface="Times New Roman" charset="0"/>
                <a:cs typeface="Times New Roman" charset="0"/>
              </a:rPr>
              <a:t>	Striking out at envy, hate and greed; </a:t>
            </a:r>
          </a:p>
          <a:p>
            <a:pPr eaLnBrk="1" hangingPunct="1"/>
            <a:r>
              <a:rPr lang="en-GB" altLang="en-US" sz="4400" dirty="0">
                <a:solidFill>
                  <a:srgbClr val="002060"/>
                </a:solidFill>
                <a:latin typeface="Times New Roman" charset="0"/>
                <a:ea typeface="Times New Roman" charset="0"/>
                <a:cs typeface="Times New Roman" charset="0"/>
              </a:rPr>
              <a:t>	Our selfishness and lust, </a:t>
            </a:r>
          </a:p>
          <a:p>
            <a:pPr eaLnBrk="1" hangingPunct="1"/>
            <a:r>
              <a:rPr lang="en-GB" altLang="en-US" sz="4400" dirty="0">
                <a:solidFill>
                  <a:srgbClr val="002060"/>
                </a:solidFill>
                <a:latin typeface="Times New Roman" charset="0"/>
                <a:ea typeface="Times New Roman" charset="0"/>
                <a:cs typeface="Times New Roman" charset="0"/>
              </a:rPr>
              <a:t>	Our pride and deeds unjust, </a:t>
            </a:r>
          </a:p>
          <a:p>
            <a:pPr eaLnBrk="1" hangingPunct="1"/>
            <a:r>
              <a:rPr lang="en-GB" altLang="en-US" sz="4400" dirty="0">
                <a:solidFill>
                  <a:srgbClr val="002060"/>
                </a:solidFill>
                <a:latin typeface="Times New Roman" charset="0"/>
                <a:ea typeface="Times New Roman" charset="0"/>
                <a:cs typeface="Times New Roman" charset="0"/>
              </a:rPr>
              <a:t>	Are destroyed by the right hand of God.</a:t>
            </a:r>
          </a:p>
          <a:p>
            <a:pP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ChangeArrowheads="1"/>
          </p:cNvSpPr>
          <p:nvPr/>
        </p:nvSpPr>
        <p:spPr bwMode="auto">
          <a:xfrm>
            <a:off x="2114499" y="315416"/>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3600" b="1" dirty="0">
                <a:solidFill>
                  <a:srgbClr val="875B0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The right hand of God </a:t>
            </a:r>
          </a:p>
          <a:p>
            <a:pPr eaLnBrk="1" hangingPunct="1"/>
            <a:r>
              <a:rPr lang="en-GB" altLang="en-US" sz="4400" dirty="0">
                <a:solidFill>
                  <a:srgbClr val="002060"/>
                </a:solidFill>
                <a:latin typeface="Times New Roman" charset="0"/>
                <a:ea typeface="Times New Roman" charset="0"/>
                <a:cs typeface="Times New Roman" charset="0"/>
              </a:rPr>
              <a:t>	is lifting in our land, </a:t>
            </a:r>
          </a:p>
          <a:p>
            <a:pPr eaLnBrk="1" hangingPunct="1"/>
            <a:r>
              <a:rPr lang="en-GB" altLang="en-US" sz="4400" dirty="0">
                <a:solidFill>
                  <a:srgbClr val="002060"/>
                </a:solidFill>
                <a:latin typeface="Times New Roman" charset="0"/>
                <a:ea typeface="Times New Roman" charset="0"/>
                <a:cs typeface="Times New Roman" charset="0"/>
              </a:rPr>
              <a:t>	Lifting the fallen one by one; </a:t>
            </a:r>
          </a:p>
          <a:p>
            <a:pPr eaLnBrk="1" hangingPunct="1"/>
            <a:r>
              <a:rPr lang="en-GB" altLang="en-US" sz="4400" dirty="0">
                <a:solidFill>
                  <a:srgbClr val="002060"/>
                </a:solidFill>
                <a:latin typeface="Times New Roman" charset="0"/>
                <a:ea typeface="Times New Roman" charset="0"/>
                <a:cs typeface="Times New Roman" charset="0"/>
              </a:rPr>
              <a:t>	Each one is known by name, </a:t>
            </a:r>
          </a:p>
          <a:p>
            <a:pPr eaLnBrk="1" hangingPunct="1"/>
            <a:r>
              <a:rPr lang="en-GB" altLang="en-US" sz="4400" dirty="0">
                <a:solidFill>
                  <a:srgbClr val="002060"/>
                </a:solidFill>
                <a:latin typeface="Times New Roman" charset="0"/>
                <a:ea typeface="Times New Roman" charset="0"/>
                <a:cs typeface="Times New Roman" charset="0"/>
              </a:rPr>
              <a:t>	And rescued now from shame, </a:t>
            </a:r>
          </a:p>
          <a:p>
            <a:pPr eaLnBrk="1" hangingPunct="1"/>
            <a:r>
              <a:rPr lang="en-GB" altLang="en-US" sz="4400" dirty="0">
                <a:solidFill>
                  <a:srgbClr val="002060"/>
                </a:solidFill>
                <a:latin typeface="Times New Roman" charset="0"/>
                <a:ea typeface="Times New Roman" charset="0"/>
                <a:cs typeface="Times New Roman" charset="0"/>
              </a:rPr>
              <a:t>	By the lifting of the right hand of God. </a:t>
            </a:r>
          </a:p>
          <a:p>
            <a:pP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ChangeArrowheads="1"/>
          </p:cNvSpPr>
          <p:nvPr/>
        </p:nvSpPr>
        <p:spPr bwMode="auto">
          <a:xfrm>
            <a:off x="909836" y="-44624"/>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3600" b="1" dirty="0">
                <a:solidFill>
                  <a:srgbClr val="875B00"/>
                </a:solidFill>
                <a:latin typeface="Times New Roman" charset="0"/>
                <a:ea typeface="Times New Roman" charset="0"/>
                <a:cs typeface="Times New Roman" charset="0"/>
              </a:rPr>
              <a:t>	</a:t>
            </a:r>
            <a:r>
              <a:rPr lang="en-GB" altLang="en-US" sz="4400" dirty="0">
                <a:solidFill>
                  <a:srgbClr val="002060"/>
                </a:solidFill>
                <a:latin typeface="Times New Roman" charset="0"/>
                <a:ea typeface="Times New Roman" charset="0"/>
                <a:cs typeface="Times New Roman" charset="0"/>
              </a:rPr>
              <a:t>The right hand of God </a:t>
            </a:r>
          </a:p>
          <a:p>
            <a:pPr eaLnBrk="1" hangingPunct="1"/>
            <a:r>
              <a:rPr lang="en-GB" altLang="en-US" sz="4400" dirty="0">
                <a:solidFill>
                  <a:srgbClr val="002060"/>
                </a:solidFill>
                <a:latin typeface="Times New Roman" charset="0"/>
                <a:ea typeface="Times New Roman" charset="0"/>
                <a:cs typeface="Times New Roman" charset="0"/>
              </a:rPr>
              <a:t>	is healing in our land, </a:t>
            </a:r>
          </a:p>
          <a:p>
            <a:pPr eaLnBrk="1" hangingPunct="1"/>
            <a:r>
              <a:rPr lang="en-GB" altLang="en-US" sz="4400" dirty="0">
                <a:solidFill>
                  <a:srgbClr val="002060"/>
                </a:solidFill>
                <a:latin typeface="Times New Roman" charset="0"/>
                <a:ea typeface="Times New Roman" charset="0"/>
                <a:cs typeface="Times New Roman" charset="0"/>
              </a:rPr>
              <a:t>	Healing broken bodies, minds and souls; </a:t>
            </a:r>
          </a:p>
          <a:p>
            <a:pPr eaLnBrk="1" hangingPunct="1"/>
            <a:r>
              <a:rPr lang="en-GB" altLang="en-US" sz="4400" dirty="0">
                <a:solidFill>
                  <a:srgbClr val="002060"/>
                </a:solidFill>
                <a:latin typeface="Times New Roman" charset="0"/>
                <a:ea typeface="Times New Roman" charset="0"/>
                <a:cs typeface="Times New Roman" charset="0"/>
              </a:rPr>
              <a:t>	So wondrous is its touch, </a:t>
            </a:r>
          </a:p>
          <a:p>
            <a:pPr eaLnBrk="1" hangingPunct="1"/>
            <a:r>
              <a:rPr lang="en-GB" altLang="en-US" sz="4400" dirty="0">
                <a:solidFill>
                  <a:srgbClr val="002060"/>
                </a:solidFill>
                <a:latin typeface="Times New Roman" charset="0"/>
                <a:ea typeface="Times New Roman" charset="0"/>
                <a:cs typeface="Times New Roman" charset="0"/>
              </a:rPr>
              <a:t>	With love that means so much, </a:t>
            </a:r>
          </a:p>
          <a:p>
            <a:pPr eaLnBrk="1" hangingPunct="1"/>
            <a:r>
              <a:rPr lang="en-GB" altLang="en-US" sz="4400" dirty="0">
                <a:solidFill>
                  <a:srgbClr val="002060"/>
                </a:solidFill>
                <a:latin typeface="Times New Roman" charset="0"/>
                <a:ea typeface="Times New Roman" charset="0"/>
                <a:cs typeface="Times New Roman" charset="0"/>
              </a:rPr>
              <a:t>	When we’re healed by the right hand of God. </a:t>
            </a:r>
          </a:p>
          <a:p>
            <a:pP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2062163" y="764704"/>
            <a:ext cx="8135937"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r>
              <a:rPr lang="en-GB" altLang="en-US" sz="6000" b="1" dirty="0">
                <a:solidFill>
                  <a:srgbClr val="002060"/>
                </a:solidFill>
                <a:latin typeface="Times New Roman" charset="0"/>
                <a:ea typeface="Times New Roman" charset="0"/>
                <a:cs typeface="Times New Roman" charset="0"/>
              </a:rPr>
              <a:t> </a:t>
            </a:r>
          </a:p>
          <a:p>
            <a:pPr algn="ctr" eaLnBrk="1" hangingPunct="1"/>
            <a:endParaRPr lang="en-GB" altLang="en-US" sz="1200" b="1" dirty="0">
              <a:solidFill>
                <a:srgbClr val="875B00"/>
              </a:solidFill>
              <a:latin typeface="Times New Roman" charset="0"/>
              <a:ea typeface="Times New Roman" charset="0"/>
              <a:cs typeface="Times New Roman" charset="0"/>
            </a:endParaRPr>
          </a:p>
          <a:p>
            <a:pPr algn="ctr" eaLnBrk="1" hangingPunct="1"/>
            <a:r>
              <a:rPr lang="en-GB"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rPr>
              <a:t>Let us pray…</a:t>
            </a:r>
            <a:br>
              <a:rPr lang="en-GB"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rPr>
            </a:br>
            <a:r>
              <a:rPr lang="en-US"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rPr>
              <a:t/>
            </a:r>
            <a:br>
              <a:rPr lang="en-US"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rPr>
            </a:br>
            <a:endParaRPr lang="en-GB"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endParaRPr>
          </a:p>
        </p:txBody>
      </p:sp>
      <p:sp>
        <p:nvSpPr>
          <p:cNvPr id="25603"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Reconciliation     Proclamation     Commitment     </a:t>
            </a:r>
            <a:r>
              <a:rPr lang="en-GB" altLang="en-US" sz="2000" b="1" u="sng" dirty="0">
                <a:solidFill>
                  <a:schemeClr val="accent1">
                    <a:lumMod val="50000"/>
                  </a:schemeClr>
                </a:solidFill>
                <a:effectLst>
                  <a:outerShdw blurRad="38100" dist="38100" dir="2700000" algn="tl">
                    <a:srgbClr val="C0C0C0"/>
                  </a:outerShdw>
                </a:effectLst>
                <a:latin typeface="Times New Roman" charset="0"/>
                <a:ea typeface="Times New Roman" charset="0"/>
                <a:cs typeface="Times New Roman" charset="0"/>
              </a:rPr>
              <a:t>Prayer</a:t>
            </a:r>
            <a:r>
              <a:rPr lang="en-GB" altLang="en-US" sz="2000" dirty="0">
                <a:solidFill>
                  <a:schemeClr val="accent1">
                    <a:lumMod val="50000"/>
                  </a:schemeClr>
                </a:solidFill>
                <a:latin typeface="Times New Roman" charset="0"/>
                <a:ea typeface="Times New Roman" charset="0"/>
                <a:cs typeface="Times New Roman" charset="0"/>
              </a:rPr>
              <a:t>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ChangeArrowheads="1"/>
          </p:cNvSpPr>
          <p:nvPr/>
        </p:nvSpPr>
        <p:spPr bwMode="auto">
          <a:xfrm>
            <a:off x="981075" y="1773238"/>
            <a:ext cx="10082213"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r>
              <a:rPr lang="en-GB" altLang="en-US" sz="6000" b="1" dirty="0">
                <a:solidFill>
                  <a:srgbClr val="002060"/>
                </a:solidFill>
                <a:latin typeface="Times New Roman" charset="0"/>
                <a:ea typeface="Times New Roman" charset="0"/>
                <a:cs typeface="Times New Roman" charset="0"/>
              </a:rPr>
              <a:t>INVOCATION OF THE HOLY SPIRIT</a:t>
            </a:r>
          </a:p>
          <a:p>
            <a:pPr algn="ctr" eaLnBrk="1" hangingPunct="1"/>
            <a:endParaRPr lang="en-GB" altLang="en-US" sz="1200" b="1" dirty="0">
              <a:solidFill>
                <a:srgbClr val="875B00"/>
              </a:solidFill>
              <a:latin typeface="Times New Roman" charset="0"/>
              <a:ea typeface="Times New Roman" charset="0"/>
              <a:cs typeface="Times New Roman" charset="0"/>
            </a:endParaRPr>
          </a:p>
          <a:p>
            <a:pPr algn="ctr" eaLnBrk="1" hangingPunct="1"/>
            <a:r>
              <a:rPr lang="en-GB" altLang="en-US" sz="3600" b="1" dirty="0">
                <a:solidFill>
                  <a:schemeClr val="tx2"/>
                </a:solidFill>
                <a:latin typeface="Times New Roman" charset="0"/>
                <a:ea typeface="Times New Roman" charset="0"/>
                <a:cs typeface="Times New Roman" charset="0"/>
              </a:rPr>
              <a:t/>
            </a:r>
            <a:br>
              <a:rPr lang="en-GB" altLang="en-US" sz="3600" b="1" dirty="0">
                <a:solidFill>
                  <a:schemeClr val="tx2"/>
                </a:solidFill>
                <a:latin typeface="Times New Roman" charset="0"/>
                <a:ea typeface="Times New Roman" charset="0"/>
                <a:cs typeface="Times New Roman" charset="0"/>
              </a:rPr>
            </a:br>
            <a:r>
              <a:rPr lang="en-US" altLang="en-US" sz="3600" dirty="0">
                <a:solidFill>
                  <a:schemeClr val="tx2"/>
                </a:solidFill>
                <a:latin typeface="Arial" charset="0"/>
                <a:ea typeface="Arial" charset="0"/>
                <a:cs typeface="Arial" charset="0"/>
              </a:rPr>
              <a:t/>
            </a:r>
            <a:br>
              <a:rPr lang="en-US" altLang="en-US" sz="3600" dirty="0">
                <a:solidFill>
                  <a:schemeClr val="tx2"/>
                </a:solidFill>
                <a:latin typeface="Arial" charset="0"/>
                <a:ea typeface="Arial" charset="0"/>
                <a:cs typeface="Arial" charset="0"/>
              </a:rPr>
            </a:br>
            <a:endParaRPr lang="en-GB" altLang="en-US" sz="3600" dirty="0">
              <a:solidFill>
                <a:schemeClr val="tx2"/>
              </a:solidFill>
              <a:latin typeface="Arial" charset="0"/>
              <a:ea typeface="Arial" charset="0"/>
              <a:cs typeface="Arial" charset="0"/>
            </a:endParaRPr>
          </a:p>
        </p:txBody>
      </p:sp>
      <p:sp>
        <p:nvSpPr>
          <p:cNvPr id="19458"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a:t>
            </a:r>
            <a:r>
              <a:rPr lang="en-GB" altLang="en-US" sz="2000" b="1" u="sng" dirty="0">
                <a:solidFill>
                  <a:schemeClr val="accent1">
                    <a:lumMod val="50000"/>
                  </a:schemeClr>
                </a:solidFill>
                <a:latin typeface="Times New Roman" charset="0"/>
                <a:ea typeface="Times New Roman" charset="0"/>
                <a:cs typeface="Times New Roman" charset="0"/>
              </a:rPr>
              <a:t>Holy Spirit</a:t>
            </a:r>
            <a:r>
              <a:rPr lang="en-GB" altLang="en-US" sz="2000" b="1" dirty="0">
                <a:solidFill>
                  <a:schemeClr val="accent1">
                    <a:lumMod val="50000"/>
                  </a:schemeClr>
                </a:solidFill>
                <a:latin typeface="Times New Roman" charset="0"/>
                <a:ea typeface="Times New Roman" charset="0"/>
                <a:cs typeface="Times New Roman" charset="0"/>
              </a:rPr>
              <a:t>   </a:t>
            </a:r>
            <a:r>
              <a:rPr lang="en-GB" altLang="en-US" sz="2000" dirty="0">
                <a:solidFill>
                  <a:schemeClr val="accent1">
                    <a:lumMod val="50000"/>
                  </a:schemeClr>
                </a:solidFill>
                <a:latin typeface="Times New Roman" charset="0"/>
                <a:ea typeface="Times New Roman" charset="0"/>
                <a:cs typeface="Times New Roman" charset="0"/>
              </a:rPr>
              <a:t>Reconciliation     Proclamation     Commitment     Prayer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170283" y="-332656"/>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3600" b="1" dirty="0">
                <a:solidFill>
                  <a:srgbClr val="875B00"/>
                </a:solidFill>
                <a:latin typeface="Times New Roman" charset="0"/>
                <a:ea typeface="Times New Roman" charset="0"/>
                <a:cs typeface="Times New Roman" charset="0"/>
              </a:rPr>
              <a:t>	</a:t>
            </a:r>
            <a:r>
              <a:rPr lang="en-GB" altLang="en-US" sz="4400" dirty="0">
                <a:latin typeface="Times New Roman" charset="0"/>
                <a:ea typeface="Times New Roman" charset="0"/>
                <a:cs typeface="Times New Roman" charset="0"/>
              </a:rPr>
              <a:t>God of the Exodus, you led your people through the Red Sea from slavery into freedom. Free us from all forms of slavery and everything that obscures human dignity.</a:t>
            </a:r>
          </a:p>
          <a:p>
            <a:pPr eaLnBrk="1" hangingPunct="1"/>
            <a:r>
              <a:rPr lang="en-GB" altLang="en-US" sz="4400" dirty="0">
                <a:solidFill>
                  <a:srgbClr val="002060"/>
                </a:solidFill>
                <a:latin typeface="Times New Roman" charset="0"/>
                <a:ea typeface="Times New Roman" charset="0"/>
                <a:cs typeface="Times New Roman" charset="0"/>
              </a:rPr>
              <a:t>	</a:t>
            </a:r>
            <a:r>
              <a:rPr lang="en-GB" altLang="en-US" sz="4400" b="1" dirty="0">
                <a:solidFill>
                  <a:srgbClr val="002060"/>
                </a:solidFill>
                <a:effectLst>
                  <a:outerShdw blurRad="38100" dist="38100" dir="2700000" algn="tl">
                    <a:srgbClr val="C0C0C0"/>
                  </a:outerShdw>
                </a:effectLst>
                <a:latin typeface="Times New Roman" charset="0"/>
                <a:ea typeface="Times New Roman" charset="0"/>
                <a:cs typeface="Times New Roman" charset="0"/>
              </a:rPr>
              <a:t>Lead us by your hand, that we may live.</a:t>
            </a:r>
          </a:p>
          <a:p>
            <a:pP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117748" y="-459432"/>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3600" b="1" dirty="0">
                <a:solidFill>
                  <a:srgbClr val="875B00"/>
                </a:solidFill>
                <a:latin typeface="Times New Roman" charset="0"/>
                <a:ea typeface="Times New Roman" charset="0"/>
                <a:cs typeface="Times New Roman" charset="0"/>
              </a:rPr>
              <a:t>	</a:t>
            </a:r>
            <a:r>
              <a:rPr lang="en-GB" altLang="en-US" sz="4400" dirty="0">
                <a:latin typeface="Times New Roman" charset="0"/>
                <a:ea typeface="Times New Roman" charset="0"/>
                <a:cs typeface="Times New Roman" charset="0"/>
              </a:rPr>
              <a:t>God of abundance, you provide for all our needs. Help us to rise above selfishness and greed and give us the courage to be agents of justice in the world.</a:t>
            </a:r>
          </a:p>
          <a:p>
            <a:pPr eaLnBrk="1" hangingPunct="1"/>
            <a:r>
              <a:rPr lang="en-GB" altLang="en-US" sz="4400" dirty="0">
                <a:solidFill>
                  <a:srgbClr val="002060"/>
                </a:solidFill>
                <a:latin typeface="Times New Roman" charset="0"/>
                <a:ea typeface="Times New Roman" charset="0"/>
                <a:cs typeface="Times New Roman" charset="0"/>
              </a:rPr>
              <a:t>	</a:t>
            </a:r>
            <a:r>
              <a:rPr lang="en-GB" altLang="en-US" sz="4400" b="1" dirty="0">
                <a:solidFill>
                  <a:srgbClr val="002060"/>
                </a:solidFill>
                <a:effectLst>
                  <a:outerShdw blurRad="38100" dist="38100" dir="2700000" algn="tl">
                    <a:srgbClr val="C0C0C0"/>
                  </a:outerShdw>
                </a:effectLst>
                <a:latin typeface="Times New Roman" charset="0"/>
                <a:ea typeface="Times New Roman" charset="0"/>
                <a:cs typeface="Times New Roman" charset="0"/>
              </a:rPr>
              <a:t>Lead us by your hand, that we may live</a:t>
            </a:r>
            <a:r>
              <a:rPr lang="en-GB" altLang="en-US" sz="4400" dirty="0">
                <a:solidFill>
                  <a:srgbClr val="002060"/>
                </a:solidFill>
                <a:latin typeface="Times New Roman" charset="0"/>
                <a:ea typeface="Times New Roman" charset="0"/>
                <a:cs typeface="Times New Roman" charset="0"/>
              </a:rPr>
              <a:t>.</a:t>
            </a:r>
          </a:p>
          <a:p>
            <a:pP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170283" y="-387424"/>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3600" b="1" dirty="0">
                <a:solidFill>
                  <a:srgbClr val="875B00"/>
                </a:solidFill>
                <a:latin typeface="Times New Roman" charset="0"/>
                <a:ea typeface="Times New Roman" charset="0"/>
                <a:cs typeface="Times New Roman" charset="0"/>
              </a:rPr>
              <a:t>	</a:t>
            </a:r>
            <a:r>
              <a:rPr lang="en-GB" altLang="en-US" sz="4400" dirty="0">
                <a:latin typeface="Times New Roman" charset="0"/>
                <a:ea typeface="Times New Roman" charset="0"/>
                <a:cs typeface="Times New Roman" charset="0"/>
              </a:rPr>
              <a:t>God of love, you created us in your image and have redeemed us in Christ. Empower us to love our neighbour and to welcome the stranger.</a:t>
            </a:r>
          </a:p>
          <a:p>
            <a:pPr eaLnBrk="1" hangingPunct="1"/>
            <a:r>
              <a:rPr lang="en-GB" altLang="en-US" sz="4400" dirty="0">
                <a:solidFill>
                  <a:srgbClr val="002060"/>
                </a:solidFill>
                <a:latin typeface="Times New Roman" charset="0"/>
                <a:ea typeface="Times New Roman" charset="0"/>
                <a:cs typeface="Times New Roman" charset="0"/>
              </a:rPr>
              <a:t>	</a:t>
            </a:r>
            <a:r>
              <a:rPr lang="en-GB" altLang="en-US" sz="4400" b="1" dirty="0">
                <a:solidFill>
                  <a:srgbClr val="002060"/>
                </a:solidFill>
                <a:effectLst>
                  <a:outerShdw blurRad="38100" dist="38100" dir="2700000" algn="tl">
                    <a:srgbClr val="C0C0C0"/>
                  </a:outerShdw>
                </a:effectLst>
                <a:latin typeface="Times New Roman" charset="0"/>
                <a:ea typeface="Times New Roman" charset="0"/>
                <a:cs typeface="Times New Roman" charset="0"/>
              </a:rPr>
              <a:t>Lead us by your hand, that we may live.</a:t>
            </a:r>
          </a:p>
          <a:p>
            <a:pP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117749" y="-387424"/>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3600" b="1" dirty="0">
                <a:solidFill>
                  <a:srgbClr val="875B00"/>
                </a:solidFill>
                <a:latin typeface="Times New Roman" charset="0"/>
                <a:ea typeface="Times New Roman" charset="0"/>
                <a:cs typeface="Times New Roman" charset="0"/>
              </a:rPr>
              <a:t>	</a:t>
            </a:r>
            <a:r>
              <a:rPr lang="en-GB" altLang="en-US" sz="4400" dirty="0">
                <a:latin typeface="Times New Roman" charset="0"/>
                <a:ea typeface="Times New Roman" charset="0"/>
                <a:cs typeface="Times New Roman" charset="0"/>
              </a:rPr>
              <a:t>God of the covenant you remain faithful to us even when we have wandered into violence. Put a new spirit and a new heart within us that we may instead be servants of your peace.</a:t>
            </a:r>
          </a:p>
          <a:p>
            <a:pPr eaLnBrk="1" hangingPunct="1"/>
            <a:r>
              <a:rPr lang="en-GB" altLang="en-US" sz="4400" dirty="0">
                <a:solidFill>
                  <a:srgbClr val="002060"/>
                </a:solidFill>
                <a:latin typeface="Times New Roman" charset="0"/>
                <a:ea typeface="Times New Roman" charset="0"/>
                <a:cs typeface="Times New Roman" charset="0"/>
              </a:rPr>
              <a:t>	</a:t>
            </a:r>
            <a:r>
              <a:rPr lang="en-GB" altLang="en-US" sz="4400" b="1" dirty="0">
                <a:solidFill>
                  <a:srgbClr val="002060"/>
                </a:solidFill>
                <a:effectLst>
                  <a:outerShdw blurRad="38100" dist="38100" dir="2700000" algn="tl">
                    <a:srgbClr val="C0C0C0"/>
                  </a:outerShdw>
                </a:effectLst>
                <a:latin typeface="Times New Roman" charset="0"/>
                <a:ea typeface="Times New Roman" charset="0"/>
                <a:cs typeface="Times New Roman" charset="0"/>
              </a:rPr>
              <a:t>Lead us by your hand, that we may live.</a:t>
            </a:r>
          </a:p>
          <a:p>
            <a:pP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26268" y="-315416"/>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2400" b="1" dirty="0">
              <a:solidFill>
                <a:srgbClr val="875B00"/>
              </a:solidFill>
              <a:latin typeface="Times New Roman" charset="0"/>
              <a:ea typeface="Times New Roman" charset="0"/>
              <a:cs typeface="Times New Roman" charset="0"/>
            </a:endParaRPr>
          </a:p>
          <a:p>
            <a:pPr eaLnBrk="1" hangingPunct="1"/>
            <a:r>
              <a:rPr lang="en-GB" altLang="en-US" sz="3600" b="1" dirty="0">
                <a:solidFill>
                  <a:srgbClr val="875B00"/>
                </a:solidFill>
                <a:latin typeface="Times New Roman" charset="0"/>
                <a:ea typeface="Times New Roman" charset="0"/>
                <a:cs typeface="Times New Roman" charset="0"/>
              </a:rPr>
              <a:t>	</a:t>
            </a:r>
            <a:r>
              <a:rPr lang="en-GB" altLang="en-US" sz="4400" dirty="0">
                <a:latin typeface="Times New Roman" charset="0"/>
                <a:ea typeface="Times New Roman" charset="0"/>
                <a:cs typeface="Times New Roman" charset="0"/>
              </a:rPr>
              <a:t>God of glory, in Jesus you chose to humble yourself and become part of our story. You made your home with a human family, and have adopted us as your children. Help us to remain faithful to our families and communities, and make us one in Christ.</a:t>
            </a:r>
          </a:p>
          <a:p>
            <a:pPr eaLnBrk="1" hangingPunct="1"/>
            <a:r>
              <a:rPr lang="en-GB" altLang="en-US" sz="4400" dirty="0">
                <a:solidFill>
                  <a:srgbClr val="002060"/>
                </a:solidFill>
                <a:latin typeface="Times New Roman" charset="0"/>
                <a:ea typeface="Times New Roman" charset="0"/>
                <a:cs typeface="Times New Roman" charset="0"/>
              </a:rPr>
              <a:t>			</a:t>
            </a:r>
            <a:r>
              <a:rPr lang="en-GB" altLang="en-US" sz="4400" b="1" dirty="0" smtClean="0">
                <a:solidFill>
                  <a:srgbClr val="002060"/>
                </a:solidFill>
                <a:effectLst>
                  <a:outerShdw blurRad="38100" dist="38100" dir="2700000" algn="tl">
                    <a:srgbClr val="C0C0C0"/>
                  </a:outerShdw>
                </a:effectLst>
                <a:latin typeface="Times New Roman" charset="0"/>
                <a:ea typeface="Times New Roman" charset="0"/>
                <a:cs typeface="Times New Roman" charset="0"/>
              </a:rPr>
              <a:t>Lead </a:t>
            </a:r>
            <a:r>
              <a:rPr lang="en-GB" altLang="en-US" sz="4400" b="1" dirty="0">
                <a:solidFill>
                  <a:srgbClr val="002060"/>
                </a:solidFill>
                <a:effectLst>
                  <a:outerShdw blurRad="38100" dist="38100" dir="2700000" algn="tl">
                    <a:srgbClr val="C0C0C0"/>
                  </a:outerShdw>
                </a:effectLst>
                <a:latin typeface="Times New Roman" charset="0"/>
                <a:ea typeface="Times New Roman" charset="0"/>
                <a:cs typeface="Times New Roman" charset="0"/>
              </a:rPr>
              <a:t>us by your hand, that we may live.</a:t>
            </a:r>
          </a:p>
          <a:p>
            <a:pP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117748" y="-99392"/>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3600" b="1" dirty="0">
                <a:solidFill>
                  <a:srgbClr val="875B00"/>
                </a:solidFill>
                <a:latin typeface="Times New Roman" charset="0"/>
                <a:ea typeface="Times New Roman" charset="0"/>
                <a:cs typeface="Times New Roman" charset="0"/>
              </a:rPr>
              <a:t>	</a:t>
            </a:r>
            <a:r>
              <a:rPr lang="en-GB" altLang="en-US" sz="4400" dirty="0">
                <a:latin typeface="Times New Roman" charset="0"/>
                <a:ea typeface="Times New Roman" charset="0"/>
                <a:cs typeface="Times New Roman" charset="0"/>
              </a:rPr>
              <a:t>God of the Trinity, you make us one with you and each other. Free us from the self-centredness, arrogance and fear that hinders the full visible unity of your Church.</a:t>
            </a:r>
          </a:p>
          <a:p>
            <a:pPr eaLnBrk="1" hangingPunct="1"/>
            <a:r>
              <a:rPr lang="en-GB" altLang="en-US" sz="4400" dirty="0">
                <a:solidFill>
                  <a:srgbClr val="002060"/>
                </a:solidFill>
                <a:latin typeface="Times New Roman" charset="0"/>
                <a:ea typeface="Times New Roman" charset="0"/>
                <a:cs typeface="Times New Roman" charset="0"/>
              </a:rPr>
              <a:t>	</a:t>
            </a:r>
            <a:r>
              <a:rPr lang="en-GB" altLang="en-US" sz="4400" b="1" dirty="0">
                <a:solidFill>
                  <a:srgbClr val="002060"/>
                </a:solidFill>
                <a:effectLst>
                  <a:outerShdw blurRad="38100" dist="38100" dir="2700000" algn="tl">
                    <a:srgbClr val="C0C0C0"/>
                  </a:outerShdw>
                </a:effectLst>
                <a:latin typeface="Times New Roman" charset="0"/>
                <a:ea typeface="Times New Roman" charset="0"/>
                <a:cs typeface="Times New Roman" charset="0"/>
              </a:rPr>
              <a:t>Lead us by your hand, that we may live.</a:t>
            </a:r>
          </a:p>
          <a:p>
            <a:pP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2062163" y="1052736"/>
            <a:ext cx="8135937"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r>
              <a:rPr lang="en-GB" altLang="en-US" sz="6000" b="1" dirty="0">
                <a:solidFill>
                  <a:srgbClr val="002060"/>
                </a:solidFill>
                <a:latin typeface="Times New Roman" charset="0"/>
                <a:ea typeface="Times New Roman" charset="0"/>
                <a:cs typeface="Times New Roman" charset="0"/>
              </a:rPr>
              <a:t> </a:t>
            </a:r>
          </a:p>
          <a:p>
            <a:pPr algn="ctr" eaLnBrk="1" hangingPunct="1"/>
            <a:endParaRPr lang="en-GB" altLang="en-US" sz="1200" b="1" dirty="0">
              <a:solidFill>
                <a:srgbClr val="875B00"/>
              </a:solidFill>
              <a:latin typeface="Times New Roman" charset="0"/>
              <a:ea typeface="Times New Roman" charset="0"/>
              <a:cs typeface="Times New Roman" charset="0"/>
            </a:endParaRPr>
          </a:p>
          <a:p>
            <a:pPr algn="ctr" eaLnBrk="1" hangingPunct="1"/>
            <a:r>
              <a:rPr lang="en-GB"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rPr>
              <a:t>The Lord’s Prayer…</a:t>
            </a:r>
            <a:br>
              <a:rPr lang="en-GB"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rPr>
            </a:br>
            <a:r>
              <a:rPr lang="en-US"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rPr>
              <a:t/>
            </a:r>
            <a:br>
              <a:rPr lang="en-US"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rPr>
            </a:br>
            <a:endParaRPr lang="en-GB"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endParaRPr>
          </a:p>
        </p:txBody>
      </p:sp>
      <p:sp>
        <p:nvSpPr>
          <p:cNvPr id="5"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Reconciliation     Proclamation     Commitment     </a:t>
            </a:r>
            <a:r>
              <a:rPr lang="en-GB" altLang="en-US" sz="2000" b="1" u="sng" dirty="0">
                <a:solidFill>
                  <a:schemeClr val="accent1">
                    <a:lumMod val="50000"/>
                  </a:schemeClr>
                </a:solidFill>
                <a:effectLst>
                  <a:outerShdw blurRad="38100" dist="38100" dir="2700000" algn="tl">
                    <a:srgbClr val="C0C0C0"/>
                  </a:outerShdw>
                </a:effectLst>
                <a:latin typeface="Times New Roman" charset="0"/>
                <a:ea typeface="Times New Roman" charset="0"/>
                <a:cs typeface="Times New Roman" charset="0"/>
              </a:rPr>
              <a:t>Prayer</a:t>
            </a:r>
            <a:r>
              <a:rPr lang="en-GB" altLang="en-US" sz="2000" dirty="0">
                <a:solidFill>
                  <a:schemeClr val="accent1">
                    <a:lumMod val="50000"/>
                  </a:schemeClr>
                </a:solidFill>
                <a:latin typeface="Times New Roman" charset="0"/>
                <a:ea typeface="Times New Roman" charset="0"/>
                <a:cs typeface="Times New Roman" charset="0"/>
              </a:rPr>
              <a:t>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2062163" y="1052736"/>
            <a:ext cx="8135937"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r>
              <a:rPr lang="en-GB" altLang="en-US" sz="6000" b="1" dirty="0">
                <a:solidFill>
                  <a:srgbClr val="002060"/>
                </a:solidFill>
                <a:latin typeface="Times New Roman" charset="0"/>
                <a:ea typeface="Times New Roman" charset="0"/>
                <a:cs typeface="Times New Roman" charset="0"/>
              </a:rPr>
              <a:t> </a:t>
            </a:r>
          </a:p>
          <a:p>
            <a:pPr algn="ctr" eaLnBrk="1" hangingPunct="1"/>
            <a:endParaRPr lang="en-GB" altLang="en-US" sz="1200" b="1" dirty="0">
              <a:solidFill>
                <a:srgbClr val="875B00"/>
              </a:solidFill>
              <a:latin typeface="Times New Roman" charset="0"/>
              <a:ea typeface="Times New Roman" charset="0"/>
              <a:cs typeface="Times New Roman" charset="0"/>
            </a:endParaRPr>
          </a:p>
          <a:p>
            <a:pPr algn="ctr" eaLnBrk="1" hangingPunct="1"/>
            <a:r>
              <a:rPr lang="en-GB"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rPr>
              <a:t>A Song of Unity</a:t>
            </a:r>
            <a:br>
              <a:rPr lang="en-GB"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rPr>
            </a:br>
            <a:r>
              <a:rPr lang="en-US"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rPr>
              <a:t/>
            </a:r>
            <a:br>
              <a:rPr lang="en-US"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rPr>
            </a:br>
            <a:endParaRPr lang="en-GB"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endParaRPr>
          </a:p>
        </p:txBody>
      </p:sp>
      <p:sp>
        <p:nvSpPr>
          <p:cNvPr id="5"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Reconciliation     Proclamation     Commitment     </a:t>
            </a:r>
            <a:r>
              <a:rPr lang="en-GB" altLang="en-US" sz="2000" b="1" u="sng" dirty="0">
                <a:solidFill>
                  <a:schemeClr val="accent1">
                    <a:lumMod val="50000"/>
                  </a:schemeClr>
                </a:solidFill>
                <a:effectLst>
                  <a:outerShdw blurRad="38100" dist="38100" dir="2700000" algn="tl">
                    <a:srgbClr val="C0C0C0"/>
                  </a:outerShdw>
                </a:effectLst>
                <a:latin typeface="Times New Roman" charset="0"/>
                <a:ea typeface="Times New Roman" charset="0"/>
                <a:cs typeface="Times New Roman" charset="0"/>
              </a:rPr>
              <a:t>Prayer</a:t>
            </a:r>
            <a:r>
              <a:rPr lang="en-GB" altLang="en-US" sz="2000" dirty="0">
                <a:solidFill>
                  <a:schemeClr val="accent1">
                    <a:lumMod val="50000"/>
                  </a:schemeClr>
                </a:solidFill>
                <a:latin typeface="Times New Roman" charset="0"/>
                <a:ea typeface="Times New Roman" charset="0"/>
                <a:cs typeface="Times New Roman" charset="0"/>
              </a:rPr>
              <a:t>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2062163" y="1052736"/>
            <a:ext cx="8135937"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r>
              <a:rPr lang="en-GB" altLang="en-US" sz="6000" b="1" dirty="0">
                <a:solidFill>
                  <a:srgbClr val="002060"/>
                </a:solidFill>
                <a:latin typeface="Times New Roman" charset="0"/>
                <a:ea typeface="Times New Roman" charset="0"/>
                <a:cs typeface="Times New Roman" charset="0"/>
              </a:rPr>
              <a:t> </a:t>
            </a:r>
          </a:p>
          <a:p>
            <a:pPr algn="ctr" eaLnBrk="1" hangingPunct="1"/>
            <a:endParaRPr lang="en-GB" altLang="en-US" sz="1200" b="1" dirty="0">
              <a:solidFill>
                <a:srgbClr val="875B00"/>
              </a:solidFill>
              <a:latin typeface="Times New Roman" charset="0"/>
              <a:ea typeface="Times New Roman" charset="0"/>
              <a:cs typeface="Times New Roman" charset="0"/>
            </a:endParaRPr>
          </a:p>
          <a:p>
            <a:pPr algn="ctr" eaLnBrk="1" hangingPunct="1"/>
            <a:r>
              <a:rPr lang="en-GB"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rPr>
              <a:t>The Sign of Peace…</a:t>
            </a:r>
            <a:br>
              <a:rPr lang="en-GB"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rPr>
            </a:br>
            <a:r>
              <a:rPr lang="en-US"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rPr>
              <a:t/>
            </a:r>
            <a:br>
              <a:rPr lang="en-US"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rPr>
            </a:br>
            <a:endParaRPr lang="en-GB"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endParaRPr>
          </a:p>
        </p:txBody>
      </p:sp>
      <p:sp>
        <p:nvSpPr>
          <p:cNvPr id="5"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Reconciliation     Proclamation     Commitment     </a:t>
            </a:r>
            <a:r>
              <a:rPr lang="en-GB" altLang="en-US" sz="2000" b="1" u="sng" dirty="0">
                <a:solidFill>
                  <a:schemeClr val="accent1">
                    <a:lumMod val="50000"/>
                  </a:schemeClr>
                </a:solidFill>
                <a:effectLst>
                  <a:outerShdw blurRad="38100" dist="38100" dir="2700000" algn="tl">
                    <a:srgbClr val="C0C0C0"/>
                  </a:outerShdw>
                </a:effectLst>
                <a:latin typeface="Times New Roman" charset="0"/>
                <a:ea typeface="Times New Roman" charset="0"/>
                <a:cs typeface="Times New Roman" charset="0"/>
              </a:rPr>
              <a:t>Prayer</a:t>
            </a:r>
            <a:r>
              <a:rPr lang="en-GB" altLang="en-US" sz="2000" dirty="0">
                <a:solidFill>
                  <a:schemeClr val="accent1">
                    <a:lumMod val="50000"/>
                  </a:schemeClr>
                </a:solidFill>
                <a:latin typeface="Times New Roman" charset="0"/>
                <a:ea typeface="Times New Roman" charset="0"/>
                <a:cs typeface="Times New Roman" charset="0"/>
              </a:rPr>
              <a:t>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2062163" y="1052736"/>
            <a:ext cx="8135937"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r>
              <a:rPr lang="en-GB" altLang="en-US" sz="6000" b="1" dirty="0">
                <a:solidFill>
                  <a:srgbClr val="002060"/>
                </a:solidFill>
                <a:latin typeface="Times New Roman" charset="0"/>
                <a:ea typeface="Times New Roman" charset="0"/>
                <a:cs typeface="Times New Roman" charset="0"/>
              </a:rPr>
              <a:t> </a:t>
            </a:r>
          </a:p>
          <a:p>
            <a:pPr algn="ctr" eaLnBrk="1" hangingPunct="1"/>
            <a:endParaRPr lang="en-GB" altLang="en-US" sz="1200" b="1" dirty="0">
              <a:solidFill>
                <a:srgbClr val="875B00"/>
              </a:solidFill>
              <a:latin typeface="Times New Roman" charset="0"/>
              <a:ea typeface="Times New Roman" charset="0"/>
              <a:cs typeface="Times New Roman" charset="0"/>
            </a:endParaRPr>
          </a:p>
          <a:p>
            <a:pPr algn="ctr" eaLnBrk="1" hangingPunct="1"/>
            <a:r>
              <a:rPr lang="en-GB"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rPr>
              <a:t>The Blessing</a:t>
            </a:r>
            <a:br>
              <a:rPr lang="en-GB"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rPr>
            </a:br>
            <a:r>
              <a:rPr lang="en-US"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rPr>
              <a:t/>
            </a:r>
            <a:br>
              <a:rPr lang="en-US"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rPr>
            </a:br>
            <a:endParaRPr lang="en-GB"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endParaRPr>
          </a:p>
        </p:txBody>
      </p:sp>
      <p:sp>
        <p:nvSpPr>
          <p:cNvPr id="25603"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Reconciliation     Proclamation     Commitment     </a:t>
            </a:r>
            <a:r>
              <a:rPr lang="en-GB" altLang="en-US" sz="2000" dirty="0">
                <a:solidFill>
                  <a:schemeClr val="accent1">
                    <a:lumMod val="50000"/>
                  </a:schemeClr>
                </a:solidFill>
                <a:effectLst>
                  <a:outerShdw blurRad="38100" dist="38100" dir="2700000" algn="tl">
                    <a:srgbClr val="C0C0C0"/>
                  </a:outerShdw>
                </a:effectLst>
                <a:latin typeface="Times New Roman" charset="0"/>
                <a:ea typeface="Times New Roman" charset="0"/>
                <a:cs typeface="Times New Roman" charset="0"/>
              </a:rPr>
              <a:t>Prayer</a:t>
            </a:r>
            <a:r>
              <a:rPr lang="en-GB" altLang="en-US" sz="2000" dirty="0">
                <a:solidFill>
                  <a:schemeClr val="accent1">
                    <a:lumMod val="50000"/>
                  </a:schemeClr>
                </a:solidFill>
                <a:latin typeface="Times New Roman" charset="0"/>
                <a:ea typeface="Times New Roman" charset="0"/>
                <a:cs typeface="Times New Roman" charset="0"/>
              </a:rPr>
              <a:t>    </a:t>
            </a:r>
            <a:r>
              <a:rPr lang="en-GB" altLang="en-US" sz="2000" b="1" u="sng" dirty="0">
                <a:solidFill>
                  <a:schemeClr val="accent1">
                    <a:lumMod val="50000"/>
                  </a:schemeClr>
                </a:solidFill>
                <a:effectLst>
                  <a:outerShdw blurRad="38100" dist="38100" dir="2700000" algn="tl">
                    <a:srgbClr val="C0C0C0"/>
                  </a:outerShdw>
                </a:effectLst>
                <a:latin typeface="Times New Roman" charset="0"/>
                <a:ea typeface="Times New Roman" charset="0"/>
                <a:cs typeface="Times New Roman" charset="0"/>
              </a:rPr>
              <a:t>Blessing</a:t>
            </a:r>
            <a:r>
              <a:rPr lang="en-GB" altLang="en-US" sz="2000" dirty="0">
                <a:solidFill>
                  <a:srgbClr val="FFFFFF"/>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ChangeArrowheads="1"/>
          </p:cNvSpPr>
          <p:nvPr/>
        </p:nvSpPr>
        <p:spPr bwMode="auto">
          <a:xfrm>
            <a:off x="2062163" y="1773238"/>
            <a:ext cx="8135937"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r>
              <a:rPr lang="en-GB" altLang="en-US" sz="6000" b="1">
                <a:solidFill>
                  <a:srgbClr val="002060"/>
                </a:solidFill>
                <a:latin typeface="Times New Roman" charset="0"/>
                <a:ea typeface="Times New Roman" charset="0"/>
                <a:cs typeface="Times New Roman" charset="0"/>
              </a:rPr>
              <a:t> </a:t>
            </a:r>
          </a:p>
          <a:p>
            <a:pPr algn="ctr" eaLnBrk="1" hangingPunct="1"/>
            <a:endParaRPr lang="en-GB" altLang="en-US" sz="1200" b="1">
              <a:solidFill>
                <a:srgbClr val="875B00"/>
              </a:solidFill>
              <a:latin typeface="Times New Roman" charset="0"/>
              <a:ea typeface="Times New Roman" charset="0"/>
              <a:cs typeface="Times New Roman" charset="0"/>
            </a:endParaRPr>
          </a:p>
          <a:p>
            <a:pPr algn="ctr" eaLnBrk="1" hangingPunct="1"/>
            <a:r>
              <a:rPr lang="en-GB" altLang="en-US" sz="3600" b="1">
                <a:solidFill>
                  <a:schemeClr val="tx2"/>
                </a:solidFill>
                <a:latin typeface="Times New Roman" charset="0"/>
                <a:ea typeface="Times New Roman" charset="0"/>
                <a:cs typeface="Times New Roman" charset="0"/>
              </a:rPr>
              <a:t/>
            </a:r>
            <a:br>
              <a:rPr lang="en-GB" altLang="en-US" sz="3600" b="1">
                <a:solidFill>
                  <a:schemeClr val="tx2"/>
                </a:solidFill>
                <a:latin typeface="Times New Roman" charset="0"/>
                <a:ea typeface="Times New Roman" charset="0"/>
                <a:cs typeface="Times New Roman" charset="0"/>
              </a:rPr>
            </a:br>
            <a:r>
              <a:rPr lang="en-US" altLang="en-US" sz="3600">
                <a:solidFill>
                  <a:schemeClr val="tx2"/>
                </a:solidFill>
                <a:latin typeface="Arial" charset="0"/>
                <a:ea typeface="Arial" charset="0"/>
                <a:cs typeface="Arial" charset="0"/>
              </a:rPr>
              <a:t/>
            </a:r>
            <a:br>
              <a:rPr lang="en-US" altLang="en-US" sz="3600">
                <a:solidFill>
                  <a:schemeClr val="tx2"/>
                </a:solidFill>
                <a:latin typeface="Arial" charset="0"/>
                <a:ea typeface="Arial" charset="0"/>
                <a:cs typeface="Arial" charset="0"/>
              </a:rPr>
            </a:br>
            <a:endParaRPr lang="en-GB" altLang="en-US" sz="3600">
              <a:solidFill>
                <a:schemeClr val="tx2"/>
              </a:solidFill>
              <a:latin typeface="Arial" charset="0"/>
              <a:ea typeface="Arial" charset="0"/>
              <a:cs typeface="Arial" charset="0"/>
            </a:endParaRPr>
          </a:p>
        </p:txBody>
      </p:sp>
      <p:sp>
        <p:nvSpPr>
          <p:cNvPr id="20483" name="Rectangle 1"/>
          <p:cNvSpPr>
            <a:spLocks noChangeArrowheads="1"/>
          </p:cNvSpPr>
          <p:nvPr/>
        </p:nvSpPr>
        <p:spPr bwMode="auto">
          <a:xfrm>
            <a:off x="2637283" y="1412875"/>
            <a:ext cx="7921625"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Euphemia" charset="0"/>
              </a:defRPr>
            </a:lvl1pPr>
            <a:lvl2pPr marL="742950" indent="-285750">
              <a:defRPr>
                <a:solidFill>
                  <a:schemeClr val="tx1"/>
                </a:solidFill>
                <a:latin typeface="Euphemia" charset="0"/>
              </a:defRPr>
            </a:lvl2pPr>
            <a:lvl3pPr marL="1143000" indent="-228600">
              <a:defRPr>
                <a:solidFill>
                  <a:schemeClr val="tx1"/>
                </a:solidFill>
                <a:latin typeface="Euphemia" charset="0"/>
              </a:defRPr>
            </a:lvl3pPr>
            <a:lvl4pPr marL="1600200" indent="-228600">
              <a:defRPr>
                <a:solidFill>
                  <a:schemeClr val="tx1"/>
                </a:solidFill>
                <a:latin typeface="Euphemia" charset="0"/>
              </a:defRPr>
            </a:lvl4pPr>
            <a:lvl5pPr marL="2057400" indent="-228600">
              <a:defRPr>
                <a:solidFill>
                  <a:schemeClr val="tx1"/>
                </a:solidFill>
                <a:latin typeface="Euphemia" charset="0"/>
              </a:defRPr>
            </a:lvl5pPr>
            <a:lvl6pPr marL="2514600" indent="-228600" eaLnBrk="0" fontAlgn="base" hangingPunct="0">
              <a:spcBef>
                <a:spcPct val="0"/>
              </a:spcBef>
              <a:spcAft>
                <a:spcPct val="0"/>
              </a:spcAft>
              <a:defRPr>
                <a:solidFill>
                  <a:schemeClr val="tx1"/>
                </a:solidFill>
                <a:latin typeface="Euphemia" charset="0"/>
              </a:defRPr>
            </a:lvl6pPr>
            <a:lvl7pPr marL="2971800" indent="-228600" eaLnBrk="0" fontAlgn="base" hangingPunct="0">
              <a:spcBef>
                <a:spcPct val="0"/>
              </a:spcBef>
              <a:spcAft>
                <a:spcPct val="0"/>
              </a:spcAft>
              <a:defRPr>
                <a:solidFill>
                  <a:schemeClr val="tx1"/>
                </a:solidFill>
                <a:latin typeface="Euphemia" charset="0"/>
              </a:defRPr>
            </a:lvl7pPr>
            <a:lvl8pPr marL="3429000" indent="-228600" eaLnBrk="0" fontAlgn="base" hangingPunct="0">
              <a:spcBef>
                <a:spcPct val="0"/>
              </a:spcBef>
              <a:spcAft>
                <a:spcPct val="0"/>
              </a:spcAft>
              <a:defRPr>
                <a:solidFill>
                  <a:schemeClr val="tx1"/>
                </a:solidFill>
                <a:latin typeface="Euphemia" charset="0"/>
              </a:defRPr>
            </a:lvl8pPr>
            <a:lvl9pPr marL="3886200" indent="-228600" eaLnBrk="0" fontAlgn="base" hangingPunct="0">
              <a:spcBef>
                <a:spcPct val="0"/>
              </a:spcBef>
              <a:spcAft>
                <a:spcPct val="0"/>
              </a:spcAft>
              <a:defRPr>
                <a:solidFill>
                  <a:schemeClr val="tx1"/>
                </a:solidFill>
                <a:latin typeface="Euphemia" charset="0"/>
              </a:defRPr>
            </a:lvl9pPr>
          </a:lstStyle>
          <a:p>
            <a:pPr algn="just" eaLnBrk="1" hangingPunct="1"/>
            <a:r>
              <a:rPr lang="en-GB" altLang="en-US" sz="4400">
                <a:solidFill>
                  <a:srgbClr val="000000"/>
                </a:solidFill>
                <a:latin typeface="Times New Roman" charset="0"/>
                <a:ea typeface="Arial Unicode MS" charset="0"/>
              </a:rPr>
              <a:t>Unite your servants in the bond of unity. </a:t>
            </a:r>
            <a:endParaRPr lang="en-GB" altLang="en-US" sz="4400">
              <a:solidFill>
                <a:srgbClr val="000000"/>
              </a:solidFill>
              <a:latin typeface="Helvetica" charset="0"/>
              <a:ea typeface="Arial Unicode MS" charset="0"/>
            </a:endParaRPr>
          </a:p>
          <a:p>
            <a:pPr algn="just" eaLnBrk="1" hangingPunct="1"/>
            <a:r>
              <a:rPr lang="en-GB" altLang="en-US" sz="4400" b="1" dirty="0">
                <a:solidFill>
                  <a:srgbClr val="002060"/>
                </a:solidFill>
                <a:latin typeface="Times New Roman" charset="0"/>
                <a:ea typeface="Arial Unicode MS" charset="0"/>
              </a:rPr>
              <a:t>Come, Holy Spirit!</a:t>
            </a:r>
            <a:endParaRPr lang="en-GB" altLang="en-US" sz="4400" dirty="0">
              <a:solidFill>
                <a:srgbClr val="002060"/>
              </a:solidFill>
              <a:latin typeface="Helvetica" charset="0"/>
              <a:ea typeface="Arial Unicode MS" charset="0"/>
            </a:endParaRPr>
          </a:p>
          <a:p>
            <a:pPr algn="just" eaLnBrk="1" hangingPunct="1"/>
            <a:r>
              <a:rPr lang="en-GB" altLang="en-US" sz="4400" b="1" dirty="0">
                <a:solidFill>
                  <a:srgbClr val="000000"/>
                </a:solidFill>
                <a:latin typeface="Times New Roman" charset="0"/>
                <a:ea typeface="Arial Unicode MS" charset="0"/>
              </a:rPr>
              <a:t> </a:t>
            </a:r>
            <a:endParaRPr lang="en-GB" altLang="en-US" sz="4400" dirty="0">
              <a:solidFill>
                <a:srgbClr val="000000"/>
              </a:solidFill>
              <a:latin typeface="Helvetica" charset="0"/>
              <a:ea typeface="Arial Unicode MS" charset="0"/>
            </a:endParaRPr>
          </a:p>
          <a:p>
            <a:pPr algn="just" eaLnBrk="1" hangingPunct="1"/>
            <a:r>
              <a:rPr lang="en-GB" altLang="en-US" sz="4400" dirty="0">
                <a:solidFill>
                  <a:srgbClr val="000000"/>
                </a:solidFill>
                <a:latin typeface="Times New Roman" charset="0"/>
                <a:ea typeface="Arial Unicode MS" charset="0"/>
              </a:rPr>
              <a:t>Teach us to pray. </a:t>
            </a:r>
            <a:endParaRPr lang="en-GB" altLang="en-US" sz="4400" dirty="0">
              <a:solidFill>
                <a:srgbClr val="000000"/>
              </a:solidFill>
              <a:latin typeface="Helvetica" charset="0"/>
              <a:ea typeface="Arial Unicode MS" charset="0"/>
            </a:endParaRPr>
          </a:p>
          <a:p>
            <a:pPr eaLnBrk="1" hangingPunct="1"/>
            <a:r>
              <a:rPr lang="en-GB" altLang="en-US" sz="4400" b="1" dirty="0">
                <a:solidFill>
                  <a:srgbClr val="002060"/>
                </a:solidFill>
                <a:latin typeface="Times New Roman" charset="0"/>
                <a:ea typeface="Calibri" charset="0"/>
                <a:cs typeface="Calibri" charset="0"/>
              </a:rPr>
              <a:t>Come, Holy Spirit!</a:t>
            </a:r>
            <a:endParaRPr lang="en-GB" altLang="en-US" sz="4400" dirty="0">
              <a:solidFill>
                <a:srgbClr val="002060"/>
              </a:solidFill>
            </a:endParaRPr>
          </a:p>
        </p:txBody>
      </p:sp>
      <p:sp>
        <p:nvSpPr>
          <p:cNvPr id="6"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a:t>
            </a:r>
            <a:r>
              <a:rPr lang="en-GB" altLang="en-US" sz="2000" b="1" u="sng" dirty="0">
                <a:solidFill>
                  <a:schemeClr val="accent1">
                    <a:lumMod val="50000"/>
                  </a:schemeClr>
                </a:solidFill>
                <a:latin typeface="Times New Roman" charset="0"/>
                <a:ea typeface="Times New Roman" charset="0"/>
                <a:cs typeface="Times New Roman" charset="0"/>
              </a:rPr>
              <a:t>Holy Spirit</a:t>
            </a:r>
            <a:r>
              <a:rPr lang="en-GB" altLang="en-US" sz="2000" b="1" dirty="0">
                <a:solidFill>
                  <a:schemeClr val="accent1">
                    <a:lumMod val="50000"/>
                  </a:schemeClr>
                </a:solidFill>
                <a:latin typeface="Times New Roman" charset="0"/>
                <a:ea typeface="Times New Roman" charset="0"/>
                <a:cs typeface="Times New Roman" charset="0"/>
              </a:rPr>
              <a:t>   </a:t>
            </a:r>
            <a:r>
              <a:rPr lang="en-GB" altLang="en-US" sz="2000" dirty="0">
                <a:solidFill>
                  <a:schemeClr val="accent1">
                    <a:lumMod val="50000"/>
                  </a:schemeClr>
                </a:solidFill>
                <a:latin typeface="Times New Roman" charset="0"/>
                <a:ea typeface="Times New Roman" charset="0"/>
                <a:cs typeface="Times New Roman" charset="0"/>
              </a:rPr>
              <a:t>Reconciliation     Proclamation     Commitment     Prayer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549796" y="-243408"/>
            <a:ext cx="12188825" cy="6696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eaLnBrk="1" hangingPunct="1"/>
            <a:endParaRPr lang="en-GB" altLang="en-US" sz="3600" b="1" dirty="0">
              <a:solidFill>
                <a:srgbClr val="875B00"/>
              </a:solidFill>
              <a:latin typeface="Times New Roman" charset="0"/>
              <a:ea typeface="Times New Roman" charset="0"/>
              <a:cs typeface="Times New Roman" charset="0"/>
            </a:endParaRPr>
          </a:p>
          <a:p>
            <a:pPr eaLnBrk="1" hangingPunct="1"/>
            <a:endParaRPr lang="en-GB" altLang="en-US" sz="3600" b="1" dirty="0">
              <a:solidFill>
                <a:srgbClr val="875B00"/>
              </a:solidFill>
              <a:latin typeface="Times New Roman" charset="0"/>
              <a:ea typeface="Times New Roman" charset="0"/>
              <a:cs typeface="Times New Roman" charset="0"/>
            </a:endParaRPr>
          </a:p>
          <a:p>
            <a:pPr eaLnBrk="1" hangingPunct="1"/>
            <a:r>
              <a:rPr lang="en-GB" altLang="en-US" sz="4400" b="1" dirty="0">
                <a:solidFill>
                  <a:srgbClr val="164B4F"/>
                </a:solidFill>
                <a:effectLst>
                  <a:outerShdw blurRad="38100" dist="38100" dir="2700000" algn="tl">
                    <a:srgbClr val="C0C0C0"/>
                  </a:outerShdw>
                </a:effectLst>
                <a:latin typeface="Times New Roman" charset="0"/>
                <a:ea typeface="Times New Roman" charset="0"/>
                <a:cs typeface="Times New Roman" charset="0"/>
              </a:rPr>
              <a:t>	</a:t>
            </a:r>
            <a:r>
              <a:rPr lang="en-GB" altLang="en-US" sz="4400" b="1" dirty="0">
                <a:solidFill>
                  <a:srgbClr val="002060"/>
                </a:solidFill>
                <a:effectLst>
                  <a:outerShdw blurRad="38100" dist="38100" dir="2700000" algn="tl">
                    <a:srgbClr val="C0C0C0"/>
                  </a:outerShdw>
                </a:effectLst>
                <a:latin typeface="Times New Roman" charset="0"/>
                <a:ea typeface="Times New Roman" charset="0"/>
                <a:cs typeface="Times New Roman" charset="0"/>
              </a:rPr>
              <a:t>The Spirit of the Lord is upon us,</a:t>
            </a:r>
          </a:p>
          <a:p>
            <a:pPr eaLnBrk="1" hangingPunct="1"/>
            <a:r>
              <a:rPr lang="en-GB" altLang="en-US" sz="4400" b="1" dirty="0">
                <a:solidFill>
                  <a:srgbClr val="002060"/>
                </a:solidFill>
                <a:effectLst>
                  <a:outerShdw blurRad="38100" dist="38100" dir="2700000" algn="tl">
                    <a:srgbClr val="C0C0C0"/>
                  </a:outerShdw>
                </a:effectLst>
                <a:latin typeface="Times New Roman" charset="0"/>
                <a:ea typeface="Times New Roman" charset="0"/>
                <a:cs typeface="Times New Roman" charset="0"/>
              </a:rPr>
              <a:t>	because the Lord has anointed us</a:t>
            </a:r>
          </a:p>
          <a:p>
            <a:pPr eaLnBrk="1" hangingPunct="1"/>
            <a:r>
              <a:rPr lang="en-GB" altLang="en-US" sz="4400" b="1" dirty="0">
                <a:solidFill>
                  <a:srgbClr val="002060"/>
                </a:solidFill>
                <a:effectLst>
                  <a:outerShdw blurRad="38100" dist="38100" dir="2700000" algn="tl">
                    <a:srgbClr val="C0C0C0"/>
                  </a:outerShdw>
                </a:effectLst>
                <a:latin typeface="Times New Roman" charset="0"/>
                <a:ea typeface="Times New Roman" charset="0"/>
                <a:cs typeface="Times New Roman" charset="0"/>
              </a:rPr>
              <a:t>	to bring good news to the poor. </a:t>
            </a:r>
          </a:p>
          <a:p>
            <a:pPr eaLnBrk="1" hangingPunct="1"/>
            <a:r>
              <a:rPr lang="en-GB" altLang="en-US" sz="4400" b="1" dirty="0">
                <a:solidFill>
                  <a:srgbClr val="002060"/>
                </a:solidFill>
                <a:effectLst>
                  <a:outerShdw blurRad="38100" dist="38100" dir="2700000" algn="tl">
                    <a:srgbClr val="C0C0C0"/>
                  </a:outerShdw>
                </a:effectLst>
                <a:latin typeface="Times New Roman" charset="0"/>
                <a:ea typeface="Times New Roman" charset="0"/>
                <a:cs typeface="Times New Roman" charset="0"/>
              </a:rPr>
              <a:t>	to proclaim release to the captives</a:t>
            </a:r>
          </a:p>
          <a:p>
            <a:pPr eaLnBrk="1" hangingPunct="1"/>
            <a:r>
              <a:rPr lang="en-GB" altLang="en-US" sz="4400" b="1" dirty="0">
                <a:solidFill>
                  <a:srgbClr val="002060"/>
                </a:solidFill>
                <a:effectLst>
                  <a:outerShdw blurRad="38100" dist="38100" dir="2700000" algn="tl">
                    <a:srgbClr val="C0C0C0"/>
                  </a:outerShdw>
                </a:effectLst>
                <a:latin typeface="Times New Roman" charset="0"/>
                <a:ea typeface="Times New Roman" charset="0"/>
                <a:cs typeface="Times New Roman" charset="0"/>
              </a:rPr>
              <a:t>	and recovery of sight to the blind, </a:t>
            </a:r>
          </a:p>
          <a:p>
            <a:pPr eaLnBrk="1" hangingPunct="1"/>
            <a:r>
              <a:rPr lang="en-GB" altLang="en-US" sz="4400" b="1" dirty="0">
                <a:solidFill>
                  <a:srgbClr val="002060"/>
                </a:solidFill>
                <a:effectLst>
                  <a:outerShdw blurRad="38100" dist="38100" dir="2700000" algn="tl">
                    <a:srgbClr val="C0C0C0"/>
                  </a:outerShdw>
                </a:effectLst>
                <a:latin typeface="Times New Roman" charset="0"/>
                <a:ea typeface="Times New Roman" charset="0"/>
                <a:cs typeface="Times New Roman" charset="0"/>
              </a:rPr>
              <a:t>	to let the oppressed go free,</a:t>
            </a:r>
          </a:p>
          <a:p>
            <a:pPr eaLnBrk="1" hangingPunct="1"/>
            <a:r>
              <a:rPr lang="en-GB" altLang="en-US" sz="4400" b="1" dirty="0">
                <a:solidFill>
                  <a:srgbClr val="002060"/>
                </a:solidFill>
                <a:effectLst>
                  <a:outerShdw blurRad="38100" dist="38100" dir="2700000" algn="tl">
                    <a:srgbClr val="C0C0C0"/>
                  </a:outerShdw>
                </a:effectLst>
                <a:latin typeface="Times New Roman" charset="0"/>
                <a:ea typeface="Times New Roman" charset="0"/>
                <a:cs typeface="Times New Roman" charset="0"/>
              </a:rPr>
              <a:t>	to proclaim the year of the Lord’s favour.</a:t>
            </a:r>
          </a:p>
          <a:p>
            <a:pPr eaLnBrk="1" hangingPunct="1"/>
            <a:r>
              <a:rPr lang="en-GB" altLang="en-US" sz="4400" b="1" dirty="0">
                <a:solidFill>
                  <a:srgbClr val="002060"/>
                </a:solidFill>
                <a:effectLst>
                  <a:outerShdw blurRad="38100" dist="38100" dir="2700000" algn="tl">
                    <a:srgbClr val="C0C0C0"/>
                  </a:outerShdw>
                </a:effectLst>
                <a:latin typeface="Times New Roman" charset="0"/>
                <a:ea typeface="Times New Roman" charset="0"/>
                <a:cs typeface="Times New Roman" charset="0"/>
              </a:rPr>
              <a:t>				Amen! </a:t>
            </a:r>
            <a:r>
              <a:rPr lang="en-GB" altLang="en-US" sz="4400" b="1" dirty="0" smtClean="0">
                <a:solidFill>
                  <a:srgbClr val="002060"/>
                </a:solidFill>
                <a:effectLst>
                  <a:outerShdw blurRad="38100" dist="38100" dir="2700000" algn="tl">
                    <a:srgbClr val="C0C0C0"/>
                  </a:outerShdw>
                </a:effectLst>
                <a:latin typeface="Times New Roman" charset="0"/>
                <a:ea typeface="Times New Roman" charset="0"/>
                <a:cs typeface="Times New Roman" charset="0"/>
              </a:rPr>
              <a:t>Alleluia!</a:t>
            </a:r>
          </a:p>
          <a:p>
            <a:pPr eaLnBrk="1" hangingPunct="1"/>
            <a:endParaRPr lang="en-GB" altLang="en-US" b="1" dirty="0" smtClean="0">
              <a:solidFill>
                <a:srgbClr val="002060"/>
              </a:solidFill>
              <a:effectLst>
                <a:outerShdw blurRad="38100" dist="38100" dir="2700000" algn="tl">
                  <a:srgbClr val="C0C0C0"/>
                </a:outerShdw>
              </a:effectLst>
              <a:latin typeface="Times New Roman" charset="0"/>
              <a:ea typeface="Times New Roman" charset="0"/>
              <a:cs typeface="Times New Roman" charset="0"/>
            </a:endParaRPr>
          </a:p>
          <a:p>
            <a:pPr eaLnBrk="1" hangingPunct="1"/>
            <a:r>
              <a:rPr lang="en-GB" altLang="en-US" sz="4400" dirty="0" smtClean="0">
                <a:solidFill>
                  <a:srgbClr val="164B4F"/>
                </a:solidFill>
                <a:latin typeface="Times New Roman" charset="0"/>
                <a:ea typeface="Times New Roman" charset="0"/>
                <a:cs typeface="Times New Roman" charset="0"/>
              </a:rPr>
              <a:t>					</a:t>
            </a:r>
            <a:r>
              <a:rPr lang="en-GB" altLang="en-US" sz="2800" dirty="0" smtClean="0">
                <a:solidFill>
                  <a:srgbClr val="164B4F"/>
                </a:solidFill>
                <a:latin typeface="Times New Roman" charset="0"/>
                <a:ea typeface="Times New Roman" charset="0"/>
                <a:cs typeface="Times New Roman" charset="0"/>
              </a:rPr>
              <a:t>Luke </a:t>
            </a:r>
            <a:r>
              <a:rPr lang="en-GB" altLang="en-US" sz="2800" dirty="0">
                <a:solidFill>
                  <a:srgbClr val="164B4F"/>
                </a:solidFill>
                <a:latin typeface="Times New Roman" charset="0"/>
                <a:ea typeface="Times New Roman" charset="0"/>
                <a:cs typeface="Times New Roman" charset="0"/>
              </a:rPr>
              <a:t>4: 18-19 (NRSV)</a:t>
            </a:r>
          </a:p>
          <a:p>
            <a:pPr eaLnBrk="1" hangingPunct="1"/>
            <a:r>
              <a:rPr lang="en-GB" altLang="en-US" sz="3600" b="1" dirty="0">
                <a:solidFill>
                  <a:srgbClr val="000000"/>
                </a:solidFill>
                <a:latin typeface="Times New Roman" charset="0"/>
                <a:ea typeface="Times New Roman" charset="0"/>
                <a:cs typeface="Times New Roman" charset="0"/>
              </a:rPr>
              <a:t/>
            </a:r>
            <a:br>
              <a:rPr lang="en-GB" altLang="en-US" sz="3600" b="1" dirty="0">
                <a:solidFill>
                  <a:srgbClr val="000000"/>
                </a:solidFill>
                <a:latin typeface="Times New Roman" charset="0"/>
                <a:ea typeface="Times New Roman" charset="0"/>
                <a:cs typeface="Times New Roman" charset="0"/>
              </a:rPr>
            </a:br>
            <a:r>
              <a:rPr lang="en-US" altLang="en-US" sz="3600" dirty="0">
                <a:solidFill>
                  <a:srgbClr val="000000"/>
                </a:solidFill>
                <a:latin typeface="Arial" charset="0"/>
                <a:ea typeface="Arial" charset="0"/>
                <a:cs typeface="Arial" charset="0"/>
              </a:rPr>
              <a:t/>
            </a:r>
            <a:br>
              <a:rPr lang="en-US" altLang="en-US" sz="3600" dirty="0">
                <a:solidFill>
                  <a:srgbClr val="000000"/>
                </a:solidFill>
                <a:latin typeface="Arial" charset="0"/>
                <a:ea typeface="Arial" charset="0"/>
                <a:cs typeface="Arial" charset="0"/>
              </a:rPr>
            </a:br>
            <a:endParaRPr lang="en-GB" altLang="en-US" sz="3600" dirty="0">
              <a:solidFill>
                <a:srgbClr val="0000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2133972" y="404664"/>
            <a:ext cx="8135937"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r>
              <a:rPr lang="en-GB" altLang="en-US" sz="6000" b="1" dirty="0">
                <a:solidFill>
                  <a:srgbClr val="002060"/>
                </a:solidFill>
                <a:latin typeface="Times New Roman" charset="0"/>
                <a:ea typeface="Times New Roman" charset="0"/>
                <a:cs typeface="Times New Roman" charset="0"/>
              </a:rPr>
              <a:t> </a:t>
            </a:r>
          </a:p>
          <a:p>
            <a:pPr algn="ctr" eaLnBrk="1" hangingPunct="1"/>
            <a:endParaRPr lang="en-GB" altLang="en-US" sz="1200" b="1" dirty="0">
              <a:solidFill>
                <a:srgbClr val="875B00"/>
              </a:solidFill>
              <a:latin typeface="Times New Roman" charset="0"/>
              <a:ea typeface="Times New Roman" charset="0"/>
              <a:cs typeface="Times New Roman" charset="0"/>
            </a:endParaRPr>
          </a:p>
          <a:p>
            <a:pPr algn="ctr" eaLnBrk="1" hangingPunct="1"/>
            <a:r>
              <a:rPr lang="en-GB"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rPr>
              <a:t>Closing Song</a:t>
            </a:r>
            <a:br>
              <a:rPr lang="en-GB"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rPr>
            </a:br>
            <a:r>
              <a:rPr lang="en-US"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rPr>
              <a:t/>
            </a:r>
            <a:br>
              <a:rPr lang="en-US"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rPr>
            </a:br>
            <a:endParaRPr lang="en-GB" altLang="en-US" sz="6000" b="1" dirty="0">
              <a:solidFill>
                <a:srgbClr val="002060"/>
              </a:solidFill>
              <a:effectLst>
                <a:outerShdw blurRad="38100" dist="38100" dir="2700000" algn="tl">
                  <a:srgbClr val="C0C0C0"/>
                </a:outerShdw>
              </a:effectLst>
              <a:latin typeface="Times New Roman" charset="0"/>
              <a:ea typeface="Times New Roman" charset="0"/>
              <a:cs typeface="Times New Roman" charset="0"/>
            </a:endParaRPr>
          </a:p>
        </p:txBody>
      </p:sp>
      <p:sp>
        <p:nvSpPr>
          <p:cNvPr id="5"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Holy Spirit   Reconciliation     Proclamation     Commitment     </a:t>
            </a:r>
            <a:r>
              <a:rPr lang="en-GB" altLang="en-US" sz="2000" dirty="0">
                <a:solidFill>
                  <a:schemeClr val="accent1">
                    <a:lumMod val="50000"/>
                  </a:schemeClr>
                </a:solidFill>
                <a:effectLst>
                  <a:outerShdw blurRad="38100" dist="38100" dir="2700000" algn="tl">
                    <a:srgbClr val="C0C0C0"/>
                  </a:outerShdw>
                </a:effectLst>
                <a:latin typeface="Times New Roman" charset="0"/>
                <a:ea typeface="Times New Roman" charset="0"/>
                <a:cs typeface="Times New Roman" charset="0"/>
              </a:rPr>
              <a:t>Prayer</a:t>
            </a:r>
            <a:r>
              <a:rPr lang="en-GB" altLang="en-US" sz="2000" dirty="0">
                <a:solidFill>
                  <a:schemeClr val="accent1">
                    <a:lumMod val="50000"/>
                  </a:schemeClr>
                </a:solidFill>
                <a:latin typeface="Times New Roman" charset="0"/>
                <a:ea typeface="Times New Roman" charset="0"/>
                <a:cs typeface="Times New Roman" charset="0"/>
              </a:rPr>
              <a:t>    </a:t>
            </a:r>
            <a:r>
              <a:rPr lang="en-GB" altLang="en-US" sz="2000" b="1" u="sng" dirty="0">
                <a:solidFill>
                  <a:schemeClr val="accent1">
                    <a:lumMod val="50000"/>
                  </a:schemeClr>
                </a:solidFill>
                <a:effectLst>
                  <a:outerShdw blurRad="38100" dist="38100" dir="2700000" algn="tl">
                    <a:srgbClr val="C0C0C0"/>
                  </a:outerShdw>
                </a:effectLst>
                <a:latin typeface="Times New Roman" charset="0"/>
                <a:ea typeface="Times New Roman" charset="0"/>
                <a:cs typeface="Times New Roman" charset="0"/>
              </a:rPr>
              <a:t>Blessing</a:t>
            </a:r>
            <a:r>
              <a:rPr lang="en-GB" altLang="en-US" sz="2000" dirty="0">
                <a:solidFill>
                  <a:srgbClr val="FFFFFF"/>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
        <p:nvSpPr>
          <p:cNvPr id="2" name="TextBox 1"/>
          <p:cNvSpPr txBox="1"/>
          <p:nvPr/>
        </p:nvSpPr>
        <p:spPr>
          <a:xfrm>
            <a:off x="2205980" y="5275074"/>
            <a:ext cx="7200800" cy="1754326"/>
          </a:xfrm>
          <a:prstGeom prst="rect">
            <a:avLst/>
          </a:prstGeom>
          <a:noFill/>
        </p:spPr>
        <p:txBody>
          <a:bodyPr wrap="square" rtlCol="0">
            <a:spAutoFit/>
          </a:bodyPr>
          <a:lstStyle/>
          <a:p>
            <a:r>
              <a:rPr lang="en-GB" altLang="en-US" dirty="0" smtClean="0">
                <a:solidFill>
                  <a:srgbClr val="164B4F"/>
                </a:solidFill>
                <a:latin typeface="Arial" charset="0"/>
                <a:ea typeface="Arial" charset="0"/>
                <a:cs typeface="Arial" charset="0"/>
              </a:rPr>
              <a:t>New Revised Standard Version Bible: Anglicized Edition, copyright © 1989, 1995 National Council of the Churches of Christ in the United States of America. Used by permission. All rights reserved worldwide.</a:t>
            </a:r>
          </a:p>
          <a:p>
            <a:endParaRPr lang="en-GB" altLang="en-US" dirty="0" smtClean="0">
              <a:solidFill>
                <a:srgbClr val="164B4F"/>
              </a:solidFill>
              <a:latin typeface="Arial" charset="0"/>
              <a:ea typeface="Arial" charset="0"/>
              <a:cs typeface="Arial" charset="0"/>
            </a:endParaRPr>
          </a:p>
          <a:p>
            <a:r>
              <a:rPr lang="en-GB" altLang="en-US" dirty="0" smtClean="0">
                <a:solidFill>
                  <a:srgbClr val="164B4F"/>
                </a:solidFill>
                <a:latin typeface="Arial" charset="0"/>
                <a:ea typeface="Arial" charset="0"/>
                <a:cs typeface="Arial" charset="0"/>
              </a:rPr>
              <a:t>Photo: Flickr / Scott Robinson </a:t>
            </a:r>
          </a:p>
          <a:p>
            <a:endParaRPr lang="en-US" dirty="0"/>
          </a:p>
        </p:txBody>
      </p:sp>
      <p:pic>
        <p:nvPicPr>
          <p:cNvPr id="7"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722797" y="5275074"/>
            <a:ext cx="2227367" cy="1322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ChangeArrowheads="1"/>
          </p:cNvSpPr>
          <p:nvPr/>
        </p:nvSpPr>
        <p:spPr bwMode="auto">
          <a:xfrm>
            <a:off x="2061070" y="1773238"/>
            <a:ext cx="950595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endParaRPr lang="en-GB" altLang="en-US" sz="3600" b="1" dirty="0">
              <a:solidFill>
                <a:srgbClr val="875B00"/>
              </a:solidFill>
              <a:latin typeface="Times New Roman" charset="0"/>
              <a:ea typeface="Times New Roman" charset="0"/>
              <a:cs typeface="Times New Roman" charset="0"/>
            </a:endParaRPr>
          </a:p>
          <a:p>
            <a:pPr algn="ctr" eaLnBrk="1" hangingPunct="1"/>
            <a:r>
              <a:rPr lang="en-GB" altLang="en-US" sz="6000" b="1" dirty="0">
                <a:solidFill>
                  <a:srgbClr val="002060"/>
                </a:solidFill>
                <a:latin typeface="Times New Roman" charset="0"/>
                <a:ea typeface="Times New Roman" charset="0"/>
                <a:cs typeface="Times New Roman" charset="0"/>
              </a:rPr>
              <a:t> </a:t>
            </a:r>
          </a:p>
          <a:p>
            <a:pPr algn="ctr" eaLnBrk="1" hangingPunct="1"/>
            <a:endParaRPr lang="en-GB" altLang="en-US" sz="1200" b="1" dirty="0">
              <a:solidFill>
                <a:srgbClr val="875B00"/>
              </a:solidFill>
              <a:latin typeface="Times New Roman" charset="0"/>
              <a:ea typeface="Times New Roman" charset="0"/>
              <a:cs typeface="Times New Roman" charset="0"/>
            </a:endParaRPr>
          </a:p>
          <a:p>
            <a:r>
              <a:rPr lang="en-GB" altLang="en-US" sz="4400" dirty="0">
                <a:latin typeface="Arial" charset="0"/>
                <a:ea typeface="Arial" charset="0"/>
                <a:cs typeface="Arial" charset="0"/>
              </a:rPr>
              <a:t>Liberate us from the slavery of sin.</a:t>
            </a:r>
          </a:p>
          <a:p>
            <a:r>
              <a:rPr lang="en-GB" altLang="en-US" sz="4400" b="1" dirty="0">
                <a:solidFill>
                  <a:srgbClr val="002060"/>
                </a:solidFill>
                <a:latin typeface="Arial" charset="0"/>
                <a:ea typeface="Arial" charset="0"/>
                <a:cs typeface="Arial" charset="0"/>
              </a:rPr>
              <a:t>Come, Holy Spirit!</a:t>
            </a:r>
            <a:endParaRPr lang="en-GB" altLang="en-US" sz="4400" dirty="0">
              <a:solidFill>
                <a:srgbClr val="002060"/>
              </a:solidFill>
              <a:latin typeface="Arial" charset="0"/>
              <a:ea typeface="Arial" charset="0"/>
              <a:cs typeface="Arial" charset="0"/>
            </a:endParaRPr>
          </a:p>
          <a:p>
            <a:r>
              <a:rPr lang="en-GB" altLang="en-US" sz="4400" dirty="0">
                <a:latin typeface="Arial" charset="0"/>
                <a:ea typeface="Arial" charset="0"/>
                <a:cs typeface="Arial" charset="0"/>
              </a:rPr>
              <a:t> </a:t>
            </a:r>
          </a:p>
          <a:p>
            <a:r>
              <a:rPr lang="en-GB" altLang="en-US" sz="4400" dirty="0">
                <a:latin typeface="Arial" charset="0"/>
                <a:ea typeface="Arial" charset="0"/>
                <a:cs typeface="Arial" charset="0"/>
              </a:rPr>
              <a:t>Help us in our weakness. </a:t>
            </a:r>
          </a:p>
          <a:p>
            <a:r>
              <a:rPr lang="en-GB" altLang="en-US" sz="4400" b="1" dirty="0">
                <a:solidFill>
                  <a:srgbClr val="002060"/>
                </a:solidFill>
                <a:latin typeface="Arial" charset="0"/>
                <a:ea typeface="Arial" charset="0"/>
                <a:cs typeface="Arial" charset="0"/>
              </a:rPr>
              <a:t>Come, Holy Spirit!</a:t>
            </a:r>
            <a:endParaRPr lang="en-GB" altLang="en-US" sz="4400" dirty="0">
              <a:solidFill>
                <a:srgbClr val="002060"/>
              </a:solidFill>
              <a:latin typeface="Arial" charset="0"/>
              <a:ea typeface="Arial" charset="0"/>
              <a:cs typeface="Arial" charset="0"/>
            </a:endParaRPr>
          </a:p>
          <a:p>
            <a:pPr algn="ctr" eaLnBrk="1" hangingPunct="1"/>
            <a:r>
              <a:rPr lang="en-GB" altLang="en-US" sz="3600" b="1" dirty="0">
                <a:solidFill>
                  <a:schemeClr val="tx2"/>
                </a:solidFill>
                <a:latin typeface="Times New Roman" charset="0"/>
                <a:ea typeface="Times New Roman" charset="0"/>
                <a:cs typeface="Times New Roman" charset="0"/>
              </a:rPr>
              <a:t/>
            </a:r>
            <a:br>
              <a:rPr lang="en-GB" altLang="en-US" sz="3600" b="1" dirty="0">
                <a:solidFill>
                  <a:schemeClr val="tx2"/>
                </a:solidFill>
                <a:latin typeface="Times New Roman" charset="0"/>
                <a:ea typeface="Times New Roman" charset="0"/>
                <a:cs typeface="Times New Roman" charset="0"/>
              </a:rPr>
            </a:br>
            <a:r>
              <a:rPr lang="en-US" altLang="en-US" sz="3600" dirty="0">
                <a:solidFill>
                  <a:schemeClr val="tx2"/>
                </a:solidFill>
                <a:latin typeface="Arial" charset="0"/>
                <a:ea typeface="Arial" charset="0"/>
                <a:cs typeface="Arial" charset="0"/>
              </a:rPr>
              <a:t/>
            </a:r>
            <a:br>
              <a:rPr lang="en-US" altLang="en-US" sz="3600" dirty="0">
                <a:solidFill>
                  <a:schemeClr val="tx2"/>
                </a:solidFill>
                <a:latin typeface="Arial" charset="0"/>
                <a:ea typeface="Arial" charset="0"/>
                <a:cs typeface="Arial" charset="0"/>
              </a:rPr>
            </a:br>
            <a:endParaRPr lang="en-GB" altLang="en-US" sz="3600" dirty="0">
              <a:solidFill>
                <a:schemeClr val="tx2"/>
              </a:solidFill>
              <a:latin typeface="Arial" charset="0"/>
              <a:ea typeface="Arial" charset="0"/>
              <a:cs typeface="Arial" charset="0"/>
            </a:endParaRPr>
          </a:p>
        </p:txBody>
      </p:sp>
      <p:sp>
        <p:nvSpPr>
          <p:cNvPr id="5"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a:t>
            </a:r>
            <a:r>
              <a:rPr lang="en-GB" altLang="en-US" sz="2000" b="1" u="sng" dirty="0">
                <a:solidFill>
                  <a:schemeClr val="accent1">
                    <a:lumMod val="50000"/>
                  </a:schemeClr>
                </a:solidFill>
                <a:latin typeface="Times New Roman" charset="0"/>
                <a:ea typeface="Times New Roman" charset="0"/>
                <a:cs typeface="Times New Roman" charset="0"/>
              </a:rPr>
              <a:t>Holy Spirit</a:t>
            </a:r>
            <a:r>
              <a:rPr lang="en-GB" altLang="en-US" sz="2000" b="1" dirty="0">
                <a:solidFill>
                  <a:schemeClr val="accent1">
                    <a:lumMod val="50000"/>
                  </a:schemeClr>
                </a:solidFill>
                <a:latin typeface="Times New Roman" charset="0"/>
                <a:ea typeface="Times New Roman" charset="0"/>
                <a:cs typeface="Times New Roman" charset="0"/>
              </a:rPr>
              <a:t>   </a:t>
            </a:r>
            <a:r>
              <a:rPr lang="en-GB" altLang="en-US" sz="2000" dirty="0">
                <a:solidFill>
                  <a:schemeClr val="accent1">
                    <a:lumMod val="50000"/>
                  </a:schemeClr>
                </a:solidFill>
                <a:latin typeface="Times New Roman" charset="0"/>
                <a:ea typeface="Times New Roman" charset="0"/>
                <a:cs typeface="Times New Roman" charset="0"/>
              </a:rPr>
              <a:t>Reconciliation     Proclamation     Commitment     Prayer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ChangeArrowheads="1"/>
          </p:cNvSpPr>
          <p:nvPr/>
        </p:nvSpPr>
        <p:spPr bwMode="auto">
          <a:xfrm>
            <a:off x="2062163" y="1773238"/>
            <a:ext cx="8135937"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a:defRPr>
                <a:solidFill>
                  <a:schemeClr val="tx1"/>
                </a:solidFill>
                <a:latin typeface="Euphemia" charset="0"/>
              </a:defRPr>
            </a:lvl1pPr>
            <a:lvl2pPr marL="912813" indent="-457200" defTabSz="912813">
              <a:defRPr>
                <a:solidFill>
                  <a:schemeClr val="tx1"/>
                </a:solidFill>
                <a:latin typeface="Euphemia" charset="0"/>
              </a:defRPr>
            </a:lvl2pPr>
            <a:lvl3pPr marL="1370013" indent="-457200" defTabSz="912813">
              <a:defRPr>
                <a:solidFill>
                  <a:schemeClr val="tx1"/>
                </a:solidFill>
                <a:latin typeface="Euphemia" charset="0"/>
              </a:defRPr>
            </a:lvl3pPr>
            <a:lvl4pPr marL="1827213" indent="-457200" defTabSz="912813">
              <a:defRPr>
                <a:solidFill>
                  <a:schemeClr val="tx1"/>
                </a:solidFill>
                <a:latin typeface="Euphemia" charset="0"/>
              </a:defRPr>
            </a:lvl4pPr>
            <a:lvl5pPr marL="2284413" indent="-457200" defTabSz="912813">
              <a:defRPr>
                <a:solidFill>
                  <a:schemeClr val="tx1"/>
                </a:solidFill>
                <a:latin typeface="Euphemia" charset="0"/>
              </a:defRPr>
            </a:lvl5pPr>
            <a:lvl6pPr marL="2741613" indent="-457200" defTabSz="912813" eaLnBrk="0" fontAlgn="base" hangingPunct="0">
              <a:spcBef>
                <a:spcPct val="0"/>
              </a:spcBef>
              <a:spcAft>
                <a:spcPct val="0"/>
              </a:spcAft>
              <a:defRPr>
                <a:solidFill>
                  <a:schemeClr val="tx1"/>
                </a:solidFill>
                <a:latin typeface="Euphemia" charset="0"/>
              </a:defRPr>
            </a:lvl6pPr>
            <a:lvl7pPr marL="3198813" indent="-457200" defTabSz="912813" eaLnBrk="0" fontAlgn="base" hangingPunct="0">
              <a:spcBef>
                <a:spcPct val="0"/>
              </a:spcBef>
              <a:spcAft>
                <a:spcPct val="0"/>
              </a:spcAft>
              <a:defRPr>
                <a:solidFill>
                  <a:schemeClr val="tx1"/>
                </a:solidFill>
                <a:latin typeface="Euphemia" charset="0"/>
              </a:defRPr>
            </a:lvl7pPr>
            <a:lvl8pPr marL="3656013" indent="-457200" defTabSz="912813" eaLnBrk="0" fontAlgn="base" hangingPunct="0">
              <a:spcBef>
                <a:spcPct val="0"/>
              </a:spcBef>
              <a:spcAft>
                <a:spcPct val="0"/>
              </a:spcAft>
              <a:defRPr>
                <a:solidFill>
                  <a:schemeClr val="tx1"/>
                </a:solidFill>
                <a:latin typeface="Euphemia" charset="0"/>
              </a:defRPr>
            </a:lvl8pPr>
            <a:lvl9pPr marL="4113213" indent="-457200" defTabSz="912813" eaLnBrk="0" fontAlgn="base" hangingPunct="0">
              <a:spcBef>
                <a:spcPct val="0"/>
              </a:spcBef>
              <a:spcAft>
                <a:spcPct val="0"/>
              </a:spcAft>
              <a:defRPr>
                <a:solidFill>
                  <a:schemeClr val="tx1"/>
                </a:solidFill>
                <a:latin typeface="Euphemia" charset="0"/>
              </a:defRPr>
            </a:lvl9pPr>
          </a:lstStyle>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endParaRPr lang="en-GB" altLang="en-US" sz="3600" b="1">
              <a:solidFill>
                <a:srgbClr val="875B00"/>
              </a:solidFill>
              <a:latin typeface="Times New Roman" charset="0"/>
              <a:ea typeface="Times New Roman" charset="0"/>
              <a:cs typeface="Times New Roman" charset="0"/>
            </a:endParaRPr>
          </a:p>
          <a:p>
            <a:pPr algn="ctr" eaLnBrk="1" hangingPunct="1"/>
            <a:r>
              <a:rPr lang="en-GB" altLang="en-US" sz="6000" b="1">
                <a:solidFill>
                  <a:srgbClr val="002060"/>
                </a:solidFill>
                <a:latin typeface="Times New Roman" charset="0"/>
                <a:ea typeface="Times New Roman" charset="0"/>
                <a:cs typeface="Times New Roman" charset="0"/>
              </a:rPr>
              <a:t> </a:t>
            </a:r>
          </a:p>
          <a:p>
            <a:pPr algn="ctr" eaLnBrk="1" hangingPunct="1"/>
            <a:endParaRPr lang="en-GB" altLang="en-US" sz="1200" b="1">
              <a:solidFill>
                <a:srgbClr val="875B00"/>
              </a:solidFill>
              <a:latin typeface="Times New Roman" charset="0"/>
              <a:ea typeface="Times New Roman" charset="0"/>
              <a:cs typeface="Times New Roman" charset="0"/>
            </a:endParaRPr>
          </a:p>
          <a:p>
            <a:pPr algn="ctr" eaLnBrk="1" hangingPunct="1"/>
            <a:r>
              <a:rPr lang="en-GB" altLang="en-US" sz="3600" b="1">
                <a:solidFill>
                  <a:schemeClr val="tx2"/>
                </a:solidFill>
                <a:latin typeface="Times New Roman" charset="0"/>
                <a:ea typeface="Times New Roman" charset="0"/>
                <a:cs typeface="Times New Roman" charset="0"/>
              </a:rPr>
              <a:t/>
            </a:r>
            <a:br>
              <a:rPr lang="en-GB" altLang="en-US" sz="3600" b="1">
                <a:solidFill>
                  <a:schemeClr val="tx2"/>
                </a:solidFill>
                <a:latin typeface="Times New Roman" charset="0"/>
                <a:ea typeface="Times New Roman" charset="0"/>
                <a:cs typeface="Times New Roman" charset="0"/>
              </a:rPr>
            </a:br>
            <a:r>
              <a:rPr lang="en-US" altLang="en-US" sz="3600">
                <a:solidFill>
                  <a:schemeClr val="tx2"/>
                </a:solidFill>
                <a:latin typeface="Arial" charset="0"/>
                <a:ea typeface="Arial" charset="0"/>
                <a:cs typeface="Arial" charset="0"/>
              </a:rPr>
              <a:t/>
            </a:r>
            <a:br>
              <a:rPr lang="en-US" altLang="en-US" sz="3600">
                <a:solidFill>
                  <a:schemeClr val="tx2"/>
                </a:solidFill>
                <a:latin typeface="Arial" charset="0"/>
                <a:ea typeface="Arial" charset="0"/>
                <a:cs typeface="Arial" charset="0"/>
              </a:rPr>
            </a:br>
            <a:endParaRPr lang="en-GB" altLang="en-US" sz="3600">
              <a:solidFill>
                <a:schemeClr val="tx2"/>
              </a:solidFill>
              <a:latin typeface="Arial" charset="0"/>
              <a:ea typeface="Arial" charset="0"/>
              <a:cs typeface="Arial" charset="0"/>
            </a:endParaRPr>
          </a:p>
        </p:txBody>
      </p:sp>
      <p:sp>
        <p:nvSpPr>
          <p:cNvPr id="22531" name="Rectangle 1"/>
          <p:cNvSpPr>
            <a:spLocks noChangeArrowheads="1"/>
          </p:cNvSpPr>
          <p:nvPr/>
        </p:nvSpPr>
        <p:spPr bwMode="auto">
          <a:xfrm>
            <a:off x="2205284" y="3105150"/>
            <a:ext cx="8929688"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Euphemia" charset="0"/>
              </a:defRPr>
            </a:lvl1pPr>
            <a:lvl2pPr marL="742950" indent="-285750">
              <a:defRPr>
                <a:solidFill>
                  <a:schemeClr val="tx1"/>
                </a:solidFill>
                <a:latin typeface="Euphemia" charset="0"/>
              </a:defRPr>
            </a:lvl2pPr>
            <a:lvl3pPr marL="1143000" indent="-228600">
              <a:defRPr>
                <a:solidFill>
                  <a:schemeClr val="tx1"/>
                </a:solidFill>
                <a:latin typeface="Euphemia" charset="0"/>
              </a:defRPr>
            </a:lvl3pPr>
            <a:lvl4pPr marL="1600200" indent="-228600">
              <a:defRPr>
                <a:solidFill>
                  <a:schemeClr val="tx1"/>
                </a:solidFill>
                <a:latin typeface="Euphemia" charset="0"/>
              </a:defRPr>
            </a:lvl4pPr>
            <a:lvl5pPr marL="2057400" indent="-228600">
              <a:defRPr>
                <a:solidFill>
                  <a:schemeClr val="tx1"/>
                </a:solidFill>
                <a:latin typeface="Euphemia" charset="0"/>
              </a:defRPr>
            </a:lvl5pPr>
            <a:lvl6pPr marL="2514600" indent="-228600" eaLnBrk="0" fontAlgn="base" hangingPunct="0">
              <a:spcBef>
                <a:spcPct val="0"/>
              </a:spcBef>
              <a:spcAft>
                <a:spcPct val="0"/>
              </a:spcAft>
              <a:defRPr>
                <a:solidFill>
                  <a:schemeClr val="tx1"/>
                </a:solidFill>
                <a:latin typeface="Euphemia" charset="0"/>
              </a:defRPr>
            </a:lvl6pPr>
            <a:lvl7pPr marL="2971800" indent="-228600" eaLnBrk="0" fontAlgn="base" hangingPunct="0">
              <a:spcBef>
                <a:spcPct val="0"/>
              </a:spcBef>
              <a:spcAft>
                <a:spcPct val="0"/>
              </a:spcAft>
              <a:defRPr>
                <a:solidFill>
                  <a:schemeClr val="tx1"/>
                </a:solidFill>
                <a:latin typeface="Euphemia" charset="0"/>
              </a:defRPr>
            </a:lvl7pPr>
            <a:lvl8pPr marL="3429000" indent="-228600" eaLnBrk="0" fontAlgn="base" hangingPunct="0">
              <a:spcBef>
                <a:spcPct val="0"/>
              </a:spcBef>
              <a:spcAft>
                <a:spcPct val="0"/>
              </a:spcAft>
              <a:defRPr>
                <a:solidFill>
                  <a:schemeClr val="tx1"/>
                </a:solidFill>
                <a:latin typeface="Euphemia" charset="0"/>
              </a:defRPr>
            </a:lvl8pPr>
            <a:lvl9pPr marL="3886200" indent="-228600" eaLnBrk="0" fontAlgn="base" hangingPunct="0">
              <a:spcBef>
                <a:spcPct val="0"/>
              </a:spcBef>
              <a:spcAft>
                <a:spcPct val="0"/>
              </a:spcAft>
              <a:defRPr>
                <a:solidFill>
                  <a:schemeClr val="tx1"/>
                </a:solidFill>
                <a:latin typeface="Euphemia" charset="0"/>
              </a:defRPr>
            </a:lvl9pPr>
          </a:lstStyle>
          <a:p>
            <a:pPr algn="just" eaLnBrk="1" hangingPunct="1"/>
            <a:r>
              <a:rPr lang="en-GB" altLang="en-US" sz="4400">
                <a:solidFill>
                  <a:srgbClr val="000000"/>
                </a:solidFill>
                <a:latin typeface="Times New Roman" charset="0"/>
                <a:ea typeface="Arial Unicode MS" charset="0"/>
              </a:rPr>
              <a:t>Restore us as your children.</a:t>
            </a:r>
            <a:endParaRPr lang="en-GB" altLang="en-US" sz="4400">
              <a:solidFill>
                <a:srgbClr val="000000"/>
              </a:solidFill>
              <a:latin typeface="Helvetica" charset="0"/>
              <a:ea typeface="Arial Unicode MS" charset="0"/>
            </a:endParaRPr>
          </a:p>
          <a:p>
            <a:pPr algn="just" eaLnBrk="1" hangingPunct="1"/>
            <a:r>
              <a:rPr lang="en-GB" altLang="en-US" sz="4400" b="1" dirty="0">
                <a:solidFill>
                  <a:srgbClr val="002060"/>
                </a:solidFill>
                <a:latin typeface="Times New Roman" charset="0"/>
                <a:ea typeface="Arial Unicode MS" charset="0"/>
              </a:rPr>
              <a:t>Come, Holy Spirit!</a:t>
            </a:r>
            <a:endParaRPr lang="en-GB" altLang="en-US" sz="4400" dirty="0">
              <a:solidFill>
                <a:srgbClr val="002060"/>
              </a:solidFill>
              <a:latin typeface="Helvetica" charset="0"/>
              <a:ea typeface="Arial Unicode MS" charset="0"/>
            </a:endParaRPr>
          </a:p>
        </p:txBody>
      </p:sp>
      <p:sp>
        <p:nvSpPr>
          <p:cNvPr id="6" name="Text Box 9"/>
          <p:cNvSpPr txBox="1">
            <a:spLocks noChangeArrowheads="1"/>
          </p:cNvSpPr>
          <p:nvPr/>
        </p:nvSpPr>
        <p:spPr bwMode="auto">
          <a:xfrm>
            <a:off x="1270000" y="44450"/>
            <a:ext cx="10080625" cy="1154113"/>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600"/>
              </a:spcBef>
              <a:buFont typeface="Arial" charset="0"/>
              <a:buChar char="•"/>
              <a:defRPr sz="2400">
                <a:solidFill>
                  <a:schemeClr val="tx1"/>
                </a:solidFill>
                <a:latin typeface="Euphemia" charset="0"/>
              </a:defRPr>
            </a:lvl1pPr>
            <a:lvl2pPr marL="741363" indent="-285750" defTabSz="912813">
              <a:lnSpc>
                <a:spcPct val="90000"/>
              </a:lnSpc>
              <a:spcBef>
                <a:spcPts val="600"/>
              </a:spcBef>
              <a:buFont typeface="Euphemia" charset="0"/>
              <a:buChar char="–"/>
              <a:defRPr sz="2000">
                <a:solidFill>
                  <a:schemeClr val="tx1"/>
                </a:solidFill>
                <a:latin typeface="Euphemia" charset="0"/>
              </a:defRPr>
            </a:lvl2pPr>
            <a:lvl3pPr marL="1141413" indent="-228600" defTabSz="912813">
              <a:lnSpc>
                <a:spcPct val="90000"/>
              </a:lnSpc>
              <a:spcBef>
                <a:spcPts val="600"/>
              </a:spcBef>
              <a:buFont typeface="Euphemia" charset="0"/>
              <a:buChar char="–"/>
              <a:defRPr>
                <a:solidFill>
                  <a:schemeClr val="tx1"/>
                </a:solidFill>
                <a:latin typeface="Euphemia" charset="0"/>
              </a:defRPr>
            </a:lvl3pPr>
            <a:lvl4pPr marL="1598613" indent="-228600" defTabSz="912813">
              <a:lnSpc>
                <a:spcPct val="90000"/>
              </a:lnSpc>
              <a:spcBef>
                <a:spcPts val="600"/>
              </a:spcBef>
              <a:buFont typeface="Euphemia" charset="0"/>
              <a:buChar char="–"/>
              <a:defRPr sz="1600">
                <a:solidFill>
                  <a:schemeClr val="tx1"/>
                </a:solidFill>
                <a:latin typeface="Euphemia" charset="0"/>
              </a:defRPr>
            </a:lvl4pPr>
            <a:lvl5pPr marL="2055813" indent="-228600" defTabSz="912813">
              <a:lnSpc>
                <a:spcPct val="90000"/>
              </a:lnSpc>
              <a:spcBef>
                <a:spcPts val="600"/>
              </a:spcBef>
              <a:buFont typeface="Euphemia" charset="0"/>
              <a:buChar char="–"/>
              <a:defRPr sz="1600">
                <a:solidFill>
                  <a:schemeClr val="tx1"/>
                </a:solidFill>
                <a:latin typeface="Euphemia" charset="0"/>
              </a:defRPr>
            </a:lvl5pPr>
            <a:lvl6pPr marL="25130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6pPr>
            <a:lvl7pPr marL="29702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7pPr>
            <a:lvl8pPr marL="34274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8pPr>
            <a:lvl9pPr marL="3884613" indent="-228600" defTabSz="912813" eaLnBrk="0" fontAlgn="base" hangingPunct="0">
              <a:lnSpc>
                <a:spcPct val="90000"/>
              </a:lnSpc>
              <a:spcBef>
                <a:spcPts val="600"/>
              </a:spcBef>
              <a:spcAft>
                <a:spcPct val="0"/>
              </a:spcAft>
              <a:buFont typeface="Euphemia" charset="0"/>
              <a:buChar char="–"/>
              <a:defRPr sz="1600">
                <a:solidFill>
                  <a:schemeClr val="tx1"/>
                </a:solidFill>
                <a:latin typeface="Euphemia" charset="0"/>
              </a:defRPr>
            </a:lvl9pPr>
          </a:lstStyle>
          <a:p>
            <a:pPr eaLnBrk="1" hangingPunct="1">
              <a:lnSpc>
                <a:spcPct val="100000"/>
              </a:lnSpc>
              <a:spcBef>
                <a:spcPct val="0"/>
              </a:spcBef>
              <a:buFontTx/>
              <a:buNone/>
            </a:pPr>
            <a:endParaRPr lang="en-GB" altLang="en-US" sz="900" dirty="0">
              <a:solidFill>
                <a:srgbClr val="FFFF00"/>
              </a:solidFill>
              <a:latin typeface="Arial" charset="0"/>
              <a:ea typeface="Arial" charset="0"/>
              <a:cs typeface="Arial" charset="0"/>
            </a:endParaRPr>
          </a:p>
          <a:p>
            <a:pPr eaLnBrk="1" hangingPunct="1">
              <a:lnSpc>
                <a:spcPct val="100000"/>
              </a:lnSpc>
              <a:spcBef>
                <a:spcPct val="0"/>
              </a:spcBef>
              <a:buFontTx/>
              <a:buNone/>
            </a:pPr>
            <a:r>
              <a:rPr lang="en-GB" altLang="en-US" sz="2000" dirty="0">
                <a:solidFill>
                  <a:schemeClr val="accent1">
                    <a:lumMod val="50000"/>
                  </a:schemeClr>
                </a:solidFill>
                <a:latin typeface="Times New Roman" charset="0"/>
                <a:ea typeface="Times New Roman" charset="0"/>
                <a:cs typeface="Times New Roman" charset="0"/>
              </a:rPr>
              <a:t>Gathering     </a:t>
            </a:r>
            <a:r>
              <a:rPr lang="en-GB" altLang="en-US" sz="2000" b="1" u="sng" dirty="0">
                <a:solidFill>
                  <a:schemeClr val="accent1">
                    <a:lumMod val="50000"/>
                  </a:schemeClr>
                </a:solidFill>
                <a:latin typeface="Times New Roman" charset="0"/>
                <a:ea typeface="Times New Roman" charset="0"/>
                <a:cs typeface="Times New Roman" charset="0"/>
              </a:rPr>
              <a:t>Holy Spirit</a:t>
            </a:r>
            <a:r>
              <a:rPr lang="en-GB" altLang="en-US" sz="2000" b="1" dirty="0">
                <a:solidFill>
                  <a:schemeClr val="accent1">
                    <a:lumMod val="50000"/>
                  </a:schemeClr>
                </a:solidFill>
                <a:latin typeface="Times New Roman" charset="0"/>
                <a:ea typeface="Times New Roman" charset="0"/>
                <a:cs typeface="Times New Roman" charset="0"/>
              </a:rPr>
              <a:t>   </a:t>
            </a:r>
            <a:r>
              <a:rPr lang="en-GB" altLang="en-US" sz="2000" dirty="0">
                <a:solidFill>
                  <a:schemeClr val="accent1">
                    <a:lumMod val="50000"/>
                  </a:schemeClr>
                </a:solidFill>
                <a:latin typeface="Times New Roman" charset="0"/>
                <a:ea typeface="Times New Roman" charset="0"/>
                <a:cs typeface="Times New Roman" charset="0"/>
              </a:rPr>
              <a:t>Reconciliation     Proclamation     Commitment     Prayer     Blessing</a:t>
            </a:r>
            <a:r>
              <a:rPr lang="en-GB" altLang="en-US" sz="2000" dirty="0">
                <a:solidFill>
                  <a:schemeClr val="bg1"/>
                </a:solidFill>
                <a:latin typeface="Times New Roman" charset="0"/>
                <a:ea typeface="Times New Roman" charset="0"/>
                <a:cs typeface="Times New Roman" charset="0"/>
              </a:rPr>
              <a:t>	</a:t>
            </a:r>
          </a:p>
          <a:p>
            <a:pPr eaLnBrk="1" hangingPunct="1">
              <a:lnSpc>
                <a:spcPct val="100000"/>
              </a:lnSpc>
              <a:spcBef>
                <a:spcPct val="0"/>
              </a:spcBef>
              <a:buFontTx/>
              <a:buNone/>
            </a:pPr>
            <a:endParaRPr lang="en-GB" altLang="en-US" sz="2000" dirty="0">
              <a:solidFill>
                <a:srgbClr val="FFFF00"/>
              </a:solidFill>
              <a:latin typeface="Arial" charset="0"/>
              <a:ea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683C129-7B42-490A-AD74-E9303BC76D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552</TotalTime>
  <Words>606</Words>
  <Application>Microsoft Macintosh PowerPoint</Application>
  <PresentationFormat>Custom</PresentationFormat>
  <Paragraphs>561</Paragraphs>
  <Slides>71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71</vt:i4>
      </vt:variant>
    </vt:vector>
  </HeadingPairs>
  <TitlesOfParts>
    <vt:vector size="79" baseType="lpstr">
      <vt:lpstr>Euphemia</vt:lpstr>
      <vt:lpstr>Arial</vt:lpstr>
      <vt:lpstr>Times New Roman</vt:lpstr>
      <vt:lpstr>Arial Unicode MS</vt:lpstr>
      <vt:lpstr>American Typewriter Condensed</vt:lpstr>
      <vt:lpstr>Helvetica</vt:lpstr>
      <vt:lpstr>Calibri</vt:lpstr>
      <vt:lpstr>Office Theme</vt:lpstr>
      <vt:lpstr>Week of Prayer for Christian Unity 2018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of Prayer for Christian Unity 2018</dc:title>
  <dc:subject/>
  <dc:creator>Alan Dixon</dc:creator>
  <cp:keywords/>
  <dc:description/>
  <cp:lastModifiedBy>Dave Chadwick</cp:lastModifiedBy>
  <cp:revision>29</cp:revision>
  <dcterms:created xsi:type="dcterms:W3CDTF">2017-04-11T13:30:59Z</dcterms:created>
  <dcterms:modified xsi:type="dcterms:W3CDTF">2017-10-25T15:38:41Z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y fmtid="{D5CDD505-2E9C-101B-9397-08002B2CF9AE}" pid="8" name="DirectSourceMarket">
    <vt:lpwstr/>
  </property>
  <property fmtid="{D5CDD505-2E9C-101B-9397-08002B2CF9AE}" pid="9" name="ApprovalStatus">
    <vt:lpwstr>InProgress</vt:lpwstr>
  </property>
  <property fmtid="{D5CDD505-2E9C-101B-9397-08002B2CF9AE}" pid="10" name="MarketSpecific">
    <vt:lpwstr>0</vt:lpwstr>
  </property>
  <property fmtid="{D5CDD505-2E9C-101B-9397-08002B2CF9AE}" pid="11" name="LocComments">
    <vt:lpwstr/>
  </property>
  <property fmtid="{D5CDD505-2E9C-101B-9397-08002B2CF9AE}" pid="12" name="ThumbnailAssetId">
    <vt:lpwstr/>
  </property>
  <property fmtid="{D5CDD505-2E9C-101B-9397-08002B2CF9AE}" pid="13" name="PrimaryImageGen">
    <vt:lpwstr>0</vt:lpwstr>
  </property>
  <property fmtid="{D5CDD505-2E9C-101B-9397-08002B2CF9AE}" pid="14" name="LegacyData">
    <vt:lpwstr/>
  </property>
  <property fmtid="{D5CDD505-2E9C-101B-9397-08002B2CF9AE}" pid="15" name="LocRecommendedHandoff">
    <vt:lpwstr/>
  </property>
  <property fmtid="{D5CDD505-2E9C-101B-9397-08002B2CF9AE}" pid="16" name="BusinessGroup">
    <vt:lpwstr/>
  </property>
  <property fmtid="{D5CDD505-2E9C-101B-9397-08002B2CF9AE}" pid="17" name="BlockPublish">
    <vt:lpwstr>0</vt:lpwstr>
  </property>
  <property fmtid="{D5CDD505-2E9C-101B-9397-08002B2CF9AE}" pid="18" name="TPFriendlyName">
    <vt:lpwstr/>
  </property>
  <property fmtid="{D5CDD505-2E9C-101B-9397-08002B2CF9AE}" pid="19" name="NumericId">
    <vt:lpwstr/>
  </property>
  <property fmtid="{D5CDD505-2E9C-101B-9397-08002B2CF9AE}" pid="20" name="APEditor">
    <vt:lpwstr/>
  </property>
  <property fmtid="{D5CDD505-2E9C-101B-9397-08002B2CF9AE}" pid="21" name="SourceTitle">
    <vt:lpwstr/>
  </property>
  <property fmtid="{D5CDD505-2E9C-101B-9397-08002B2CF9AE}" pid="22" name="OpenTemplate">
    <vt:lpwstr>1</vt:lpwstr>
  </property>
  <property fmtid="{D5CDD505-2E9C-101B-9397-08002B2CF9AE}" pid="23" name="UALocComments">
    <vt:lpwstr/>
  </property>
  <property fmtid="{D5CDD505-2E9C-101B-9397-08002B2CF9AE}" pid="24" name="ParentAssetId">
    <vt:lpwstr/>
  </property>
  <property fmtid="{D5CDD505-2E9C-101B-9397-08002B2CF9AE}" pid="25" name="IntlLangReviewDate">
    <vt:lpwstr/>
  </property>
  <property fmtid="{D5CDD505-2E9C-101B-9397-08002B2CF9AE}" pid="26" name="FeatureTagsTaxHTField0">
    <vt:lpwstr/>
  </property>
  <property fmtid="{D5CDD505-2E9C-101B-9397-08002B2CF9AE}" pid="27" name="PublishStatusLookup">
    <vt:lpwstr>1360506;#</vt:lpwstr>
  </property>
  <property fmtid="{D5CDD505-2E9C-101B-9397-08002B2CF9AE}" pid="28" name="Providers">
    <vt:lpwstr/>
  </property>
  <property fmtid="{D5CDD505-2E9C-101B-9397-08002B2CF9AE}" pid="29" name="MachineTranslated">
    <vt:lpwstr>0</vt:lpwstr>
  </property>
  <property fmtid="{D5CDD505-2E9C-101B-9397-08002B2CF9AE}" pid="30" name="OriginalSourceMarket">
    <vt:lpwstr/>
  </property>
  <property fmtid="{D5CDD505-2E9C-101B-9397-08002B2CF9AE}" pid="31" name="APDescription">
    <vt:lpwstr/>
  </property>
  <property fmtid="{D5CDD505-2E9C-101B-9397-08002B2CF9AE}" pid="32" name="ClipArtFilename">
    <vt:lpwstr/>
  </property>
  <property fmtid="{D5CDD505-2E9C-101B-9397-08002B2CF9AE}" pid="33" name="ContentItem">
    <vt:lpwstr/>
  </property>
  <property fmtid="{D5CDD505-2E9C-101B-9397-08002B2CF9AE}" pid="34" name="TPInstallLocation">
    <vt:lpwstr/>
  </property>
  <property fmtid="{D5CDD505-2E9C-101B-9397-08002B2CF9AE}" pid="35" name="PublishTargets">
    <vt:lpwstr>OfficeOnlineVNext</vt:lpwstr>
  </property>
  <property fmtid="{D5CDD505-2E9C-101B-9397-08002B2CF9AE}" pid="36" name="TimesCloned">
    <vt:lpwstr/>
  </property>
  <property fmtid="{D5CDD505-2E9C-101B-9397-08002B2CF9AE}" pid="37" name="AssetStart">
    <vt:lpwstr>2011-12-12T13:37:00Z</vt:lpwstr>
  </property>
  <property fmtid="{D5CDD505-2E9C-101B-9397-08002B2CF9AE}" pid="38" name="Provider">
    <vt:lpwstr/>
  </property>
  <property fmtid="{D5CDD505-2E9C-101B-9397-08002B2CF9AE}" pid="39" name="AcquiredFrom">
    <vt:lpwstr>Internal MS</vt:lpwstr>
  </property>
  <property fmtid="{D5CDD505-2E9C-101B-9397-08002B2CF9AE}" pid="40" name="FriendlyTitle">
    <vt:lpwstr/>
  </property>
  <property fmtid="{D5CDD505-2E9C-101B-9397-08002B2CF9AE}" pid="41" name="LastHandOff">
    <vt:lpwstr/>
  </property>
  <property fmtid="{D5CDD505-2E9C-101B-9397-08002B2CF9AE}" pid="42" name="TPClientViewer">
    <vt:lpwstr/>
  </property>
  <property fmtid="{D5CDD505-2E9C-101B-9397-08002B2CF9AE}" pid="43" name="UACurrentWords">
    <vt:lpwstr/>
  </property>
  <property fmtid="{D5CDD505-2E9C-101B-9397-08002B2CF9AE}" pid="44" name="ArtSampleDocs">
    <vt:lpwstr/>
  </property>
  <property fmtid="{D5CDD505-2E9C-101B-9397-08002B2CF9AE}" pid="45" name="UALocRecommendation">
    <vt:lpwstr>Localize</vt:lpwstr>
  </property>
  <property fmtid="{D5CDD505-2E9C-101B-9397-08002B2CF9AE}" pid="46" name="Manager">
    <vt:lpwstr/>
  </property>
  <property fmtid="{D5CDD505-2E9C-101B-9397-08002B2CF9AE}" pid="47" name="ShowIn">
    <vt:lpwstr>Show everywhere</vt:lpwstr>
  </property>
  <property fmtid="{D5CDD505-2E9C-101B-9397-08002B2CF9AE}" pid="48" name="UANotes">
    <vt:lpwstr/>
  </property>
  <property fmtid="{D5CDD505-2E9C-101B-9397-08002B2CF9AE}" pid="49" name="TemplateStatus">
    <vt:lpwstr>Complete</vt:lpwstr>
  </property>
  <property fmtid="{D5CDD505-2E9C-101B-9397-08002B2CF9AE}" pid="50" name="InternalTagsTaxHTField0">
    <vt:lpwstr/>
  </property>
  <property fmtid="{D5CDD505-2E9C-101B-9397-08002B2CF9AE}" pid="51" name="CSXHash">
    <vt:lpwstr/>
  </property>
  <property fmtid="{D5CDD505-2E9C-101B-9397-08002B2CF9AE}" pid="52" name="Downloads">
    <vt:lpwstr>0</vt:lpwstr>
  </property>
  <property fmtid="{D5CDD505-2E9C-101B-9397-08002B2CF9AE}" pid="53" name="VoteCount">
    <vt:lpwstr/>
  </property>
  <property fmtid="{D5CDD505-2E9C-101B-9397-08002B2CF9AE}" pid="54" name="OOCacheId">
    <vt:lpwstr/>
  </property>
  <property fmtid="{D5CDD505-2E9C-101B-9397-08002B2CF9AE}" pid="55" name="IsDeleted">
    <vt:lpwstr>0</vt:lpwstr>
  </property>
  <property fmtid="{D5CDD505-2E9C-101B-9397-08002B2CF9AE}" pid="56" name="AssetExpire">
    <vt:lpwstr>2035-01-01T08:00:00Z</vt:lpwstr>
  </property>
  <property fmtid="{D5CDD505-2E9C-101B-9397-08002B2CF9AE}" pid="57" name="DSATActionTaken">
    <vt:lpwstr/>
  </property>
  <property fmtid="{D5CDD505-2E9C-101B-9397-08002B2CF9AE}" pid="58" name="CSXSubmissionMarket">
    <vt:lpwstr/>
  </property>
  <property fmtid="{D5CDD505-2E9C-101B-9397-08002B2CF9AE}" pid="59" name="TPExecutable">
    <vt:lpwstr/>
  </property>
  <property fmtid="{D5CDD505-2E9C-101B-9397-08002B2CF9AE}" pid="60" name="SubmitterId">
    <vt:lpwstr/>
  </property>
  <property fmtid="{D5CDD505-2E9C-101B-9397-08002B2CF9AE}" pid="61" name="EditorialTags">
    <vt:lpwstr/>
  </property>
  <property fmtid="{D5CDD505-2E9C-101B-9397-08002B2CF9AE}" pid="62" name="ApprovalLog">
    <vt:lpwstr/>
  </property>
  <property fmtid="{D5CDD505-2E9C-101B-9397-08002B2CF9AE}" pid="63" name="AssetType">
    <vt:lpwstr>TP</vt:lpwstr>
  </property>
  <property fmtid="{D5CDD505-2E9C-101B-9397-08002B2CF9AE}" pid="64" name="BugNumber">
    <vt:lpwstr/>
  </property>
  <property fmtid="{D5CDD505-2E9C-101B-9397-08002B2CF9AE}" pid="65" name="CSXSubmissionDate">
    <vt:lpwstr/>
  </property>
  <property fmtid="{D5CDD505-2E9C-101B-9397-08002B2CF9AE}" pid="66" name="CSXUpdate">
    <vt:lpwstr>0</vt:lpwstr>
  </property>
  <property fmtid="{D5CDD505-2E9C-101B-9397-08002B2CF9AE}" pid="67" name="Milestone">
    <vt:lpwstr/>
  </property>
  <property fmtid="{D5CDD505-2E9C-101B-9397-08002B2CF9AE}" pid="68" name="RecommendationsModifier">
    <vt:lpwstr/>
  </property>
  <property fmtid="{D5CDD505-2E9C-101B-9397-08002B2CF9AE}" pid="69" name="OriginAsset">
    <vt:lpwstr/>
  </property>
  <property fmtid="{D5CDD505-2E9C-101B-9397-08002B2CF9AE}" pid="70" name="TPComponent">
    <vt:lpwstr/>
  </property>
  <property fmtid="{D5CDD505-2E9C-101B-9397-08002B2CF9AE}" pid="71" name="AssetId">
    <vt:lpwstr>TP102801108</vt:lpwstr>
  </property>
  <property fmtid="{D5CDD505-2E9C-101B-9397-08002B2CF9AE}" pid="72" name="IntlLocPriority">
    <vt:lpwstr/>
  </property>
  <property fmtid="{D5CDD505-2E9C-101B-9397-08002B2CF9AE}" pid="73" name="PolicheckWords">
    <vt:lpwstr/>
  </property>
  <property fmtid="{D5CDD505-2E9C-101B-9397-08002B2CF9AE}" pid="74" name="TPLaunchHelpLink">
    <vt:lpwstr/>
  </property>
  <property fmtid="{D5CDD505-2E9C-101B-9397-08002B2CF9AE}" pid="75" name="TPApplication">
    <vt:lpwstr/>
  </property>
  <property fmtid="{D5CDD505-2E9C-101B-9397-08002B2CF9AE}" pid="76" name="CrawlForDependencies">
    <vt:lpwstr>0</vt:lpwstr>
  </property>
  <property fmtid="{D5CDD505-2E9C-101B-9397-08002B2CF9AE}" pid="77" name="HandoffToMSDN">
    <vt:lpwstr/>
  </property>
  <property fmtid="{D5CDD505-2E9C-101B-9397-08002B2CF9AE}" pid="78" name="PlannedPubDate">
    <vt:lpwstr/>
  </property>
  <property fmtid="{D5CDD505-2E9C-101B-9397-08002B2CF9AE}" pid="79" name="IntlLangReviewer">
    <vt:lpwstr/>
  </property>
  <property fmtid="{D5CDD505-2E9C-101B-9397-08002B2CF9AE}" pid="80" name="TrustLevel">
    <vt:lpwstr>1 Microsoft Managed Content</vt:lpwstr>
  </property>
  <property fmtid="{D5CDD505-2E9C-101B-9397-08002B2CF9AE}" pid="81" name="LocLastLocAttemptVersionLookup">
    <vt:lpwstr>706526</vt:lpwstr>
  </property>
  <property fmtid="{D5CDD505-2E9C-101B-9397-08002B2CF9AE}" pid="82" name="IsSearchable">
    <vt:lpwstr>1</vt:lpwstr>
  </property>
  <property fmtid="{D5CDD505-2E9C-101B-9397-08002B2CF9AE}" pid="83" name="TemplateTemplateType">
    <vt:lpwstr>PowerPoint Presentation Template</vt:lpwstr>
  </property>
  <property fmtid="{D5CDD505-2E9C-101B-9397-08002B2CF9AE}" pid="84" name="CampaignTagsTaxHTField0">
    <vt:lpwstr/>
  </property>
  <property fmtid="{D5CDD505-2E9C-101B-9397-08002B2CF9AE}" pid="85" name="TPNamespace">
    <vt:lpwstr/>
  </property>
  <property fmtid="{D5CDD505-2E9C-101B-9397-08002B2CF9AE}" pid="86" name="TaxCatchAll">
    <vt:lpwstr/>
  </property>
  <property fmtid="{D5CDD505-2E9C-101B-9397-08002B2CF9AE}" pid="87" name="Markets">
    <vt:lpwstr/>
  </property>
  <property fmtid="{D5CDD505-2E9C-101B-9397-08002B2CF9AE}" pid="88" name="UAProjectedTotalWords">
    <vt:lpwstr/>
  </property>
  <property fmtid="{D5CDD505-2E9C-101B-9397-08002B2CF9AE}" pid="89" name="IntlLangReview">
    <vt:lpwstr>0</vt:lpwstr>
  </property>
  <property fmtid="{D5CDD505-2E9C-101B-9397-08002B2CF9AE}" pid="90" name="OutputCachingOn">
    <vt:lpwstr>0</vt:lpwstr>
  </property>
  <property fmtid="{D5CDD505-2E9C-101B-9397-08002B2CF9AE}" pid="91" name="AverageRating">
    <vt:lpwstr/>
  </property>
  <property fmtid="{D5CDD505-2E9C-101B-9397-08002B2CF9AE}" pid="92" name="APAuthor">
    <vt:lpwstr>1954;#REDMOND\v-soujap</vt:lpwstr>
  </property>
  <property fmtid="{D5CDD505-2E9C-101B-9397-08002B2CF9AE}" pid="93" name="LocManualTestRequired">
    <vt:lpwstr>0</vt:lpwstr>
  </property>
  <property fmtid="{D5CDD505-2E9C-101B-9397-08002B2CF9AE}" pid="94" name="TPCommandLine">
    <vt:lpwstr/>
  </property>
  <property fmtid="{D5CDD505-2E9C-101B-9397-08002B2CF9AE}" pid="95" name="TPAppVersion">
    <vt:lpwstr/>
  </property>
  <property fmtid="{D5CDD505-2E9C-101B-9397-08002B2CF9AE}" pid="96" name="EditorialStatus">
    <vt:lpwstr>Complete</vt:lpwstr>
  </property>
  <property fmtid="{D5CDD505-2E9C-101B-9397-08002B2CF9AE}" pid="97" name="LastModifiedDateTime">
    <vt:lpwstr/>
  </property>
  <property fmtid="{D5CDD505-2E9C-101B-9397-08002B2CF9AE}" pid="98" name="ScenarioTagsTaxHTField0">
    <vt:lpwstr/>
  </property>
  <property fmtid="{D5CDD505-2E9C-101B-9397-08002B2CF9AE}" pid="99" name="OriginalRelease">
    <vt:lpwstr>14</vt:lpwstr>
  </property>
  <property fmtid="{D5CDD505-2E9C-101B-9397-08002B2CF9AE}" pid="100" name="TPLaunchHelpLinkType">
    <vt:lpwstr>Template</vt:lpwstr>
  </property>
  <property fmtid="{D5CDD505-2E9C-101B-9397-08002B2CF9AE}" pid="101" name="LocalizationTagsTaxHTField0">
    <vt:lpwstr/>
  </property>
  <property fmtid="{D5CDD505-2E9C-101B-9397-08002B2CF9AE}" pid="102" name="LocMarketGroupTiers2">
    <vt:lpwstr/>
  </property>
</Properties>
</file>