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99"/>
  </p:notesMasterIdLst>
  <p:sldIdLst>
    <p:sldId id="256" r:id="rId2"/>
    <p:sldId id="257" r:id="rId3"/>
    <p:sldId id="258" r:id="rId4"/>
    <p:sldId id="337" r:id="rId5"/>
    <p:sldId id="260" r:id="rId6"/>
    <p:sldId id="338" r:id="rId7"/>
    <p:sldId id="261" r:id="rId8"/>
    <p:sldId id="339" r:id="rId9"/>
    <p:sldId id="262" r:id="rId10"/>
    <p:sldId id="263" r:id="rId11"/>
    <p:sldId id="264" r:id="rId12"/>
    <p:sldId id="265" r:id="rId13"/>
    <p:sldId id="266" r:id="rId14"/>
    <p:sldId id="267" r:id="rId15"/>
    <p:sldId id="268" r:id="rId16"/>
    <p:sldId id="269" r:id="rId17"/>
    <p:sldId id="270" r:id="rId18"/>
    <p:sldId id="271" r:id="rId19"/>
    <p:sldId id="340" r:id="rId20"/>
    <p:sldId id="273" r:id="rId21"/>
    <p:sldId id="274" r:id="rId22"/>
    <p:sldId id="275" r:id="rId23"/>
    <p:sldId id="341" r:id="rId24"/>
    <p:sldId id="277" r:id="rId25"/>
    <p:sldId id="278" r:id="rId26"/>
    <p:sldId id="279" r:id="rId27"/>
    <p:sldId id="280" r:id="rId28"/>
    <p:sldId id="342" r:id="rId29"/>
    <p:sldId id="281" r:id="rId30"/>
    <p:sldId id="343" r:id="rId31"/>
    <p:sldId id="282" r:id="rId32"/>
    <p:sldId id="283" r:id="rId33"/>
    <p:sldId id="344" r:id="rId34"/>
    <p:sldId id="285" r:id="rId35"/>
    <p:sldId id="286" r:id="rId36"/>
    <p:sldId id="287" r:id="rId37"/>
    <p:sldId id="288" r:id="rId38"/>
    <p:sldId id="289" r:id="rId39"/>
    <p:sldId id="345" r:id="rId40"/>
    <p:sldId id="290" r:id="rId41"/>
    <p:sldId id="346"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47" r:id="rId62"/>
    <p:sldId id="310" r:id="rId63"/>
    <p:sldId id="348" r:id="rId64"/>
    <p:sldId id="311" r:id="rId65"/>
    <p:sldId id="312" r:id="rId66"/>
    <p:sldId id="313" r:id="rId67"/>
    <p:sldId id="314" r:id="rId68"/>
    <p:sldId id="315" r:id="rId69"/>
    <p:sldId id="316" r:id="rId70"/>
    <p:sldId id="317" r:id="rId71"/>
    <p:sldId id="318" r:id="rId72"/>
    <p:sldId id="349" r:id="rId73"/>
    <p:sldId id="319" r:id="rId74"/>
    <p:sldId id="320" r:id="rId75"/>
    <p:sldId id="321" r:id="rId76"/>
    <p:sldId id="350" r:id="rId77"/>
    <p:sldId id="322" r:id="rId78"/>
    <p:sldId id="323" r:id="rId79"/>
    <p:sldId id="351" r:id="rId80"/>
    <p:sldId id="352" r:id="rId81"/>
    <p:sldId id="353" r:id="rId82"/>
    <p:sldId id="325" r:id="rId83"/>
    <p:sldId id="354" r:id="rId84"/>
    <p:sldId id="355" r:id="rId85"/>
    <p:sldId id="327" r:id="rId86"/>
    <p:sldId id="328" r:id="rId87"/>
    <p:sldId id="329" r:id="rId88"/>
    <p:sldId id="330" r:id="rId89"/>
    <p:sldId id="331" r:id="rId90"/>
    <p:sldId id="356" r:id="rId91"/>
    <p:sldId id="332" r:id="rId92"/>
    <p:sldId id="357" r:id="rId93"/>
    <p:sldId id="358" r:id="rId94"/>
    <p:sldId id="334" r:id="rId95"/>
    <p:sldId id="359" r:id="rId96"/>
    <p:sldId id="335" r:id="rId97"/>
    <p:sldId id="336" r:id="rId9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5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003"/>
    <p:restoredTop sz="94649"/>
  </p:normalViewPr>
  <p:slideViewPr>
    <p:cSldViewPr snapToGrid="0" snapToObjects="1">
      <p:cViewPr>
        <p:scale>
          <a:sx n="90" d="100"/>
          <a:sy n="90" d="100"/>
        </p:scale>
        <p:origin x="648" y="12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viewProps" Target="viewProps.xml"/><Relationship Id="rId102" Type="http://schemas.openxmlformats.org/officeDocument/2006/relationships/theme" Target="theme/theme1.xml"/><Relationship Id="rId10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notesMaster" Target="notesMasters/notesMaster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presProps" Target="presProps.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9224E9-3DF4-E743-B881-61B1B073FC39}" type="datetimeFigureOut">
              <a:rPr lang="en-US" smtClean="0"/>
              <a:t>10/4/16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F9B1C1-8C49-B146-BEB7-863711FF91C0}" type="slidenum">
              <a:rPr lang="en-US" smtClean="0"/>
              <a:t>‹#›</a:t>
            </a:fld>
            <a:endParaRPr lang="en-US"/>
          </a:p>
        </p:txBody>
      </p:sp>
    </p:spTree>
    <p:extLst>
      <p:ext uri="{BB962C8B-B14F-4D97-AF65-F5344CB8AC3E}">
        <p14:creationId xmlns:p14="http://schemas.microsoft.com/office/powerpoint/2010/main" val="280381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F9B1C1-8C49-B146-BEB7-863711FF91C0}" type="slidenum">
              <a:rPr lang="en-US" smtClean="0"/>
              <a:t>1</a:t>
            </a:fld>
            <a:endParaRPr lang="en-US"/>
          </a:p>
        </p:txBody>
      </p:sp>
    </p:spTree>
    <p:extLst>
      <p:ext uri="{BB962C8B-B14F-4D97-AF65-F5344CB8AC3E}">
        <p14:creationId xmlns:p14="http://schemas.microsoft.com/office/powerpoint/2010/main" val="785891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F9B1C1-8C49-B146-BEB7-863711FF91C0}" type="slidenum">
              <a:rPr lang="en-US" smtClean="0"/>
              <a:t>3</a:t>
            </a:fld>
            <a:endParaRPr lang="en-US"/>
          </a:p>
        </p:txBody>
      </p:sp>
    </p:spTree>
    <p:extLst>
      <p:ext uri="{BB962C8B-B14F-4D97-AF65-F5344CB8AC3E}">
        <p14:creationId xmlns:p14="http://schemas.microsoft.com/office/powerpoint/2010/main" val="1457809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6CCFCE2-D944-414F-8418-04F3A677A7EB}"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1239286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CCFCE2-D944-414F-8418-04F3A677A7EB}"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369397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CCFCE2-D944-414F-8418-04F3A677A7EB}"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81937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CCFCE2-D944-414F-8418-04F3A677A7EB}"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249086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CCFCE2-D944-414F-8418-04F3A677A7EB}"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950085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6CCFCE2-D944-414F-8418-04F3A677A7EB}" type="datetimeFigureOut">
              <a:rPr lang="en-US" smtClean="0"/>
              <a:t>10/4/16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1538385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6CCFCE2-D944-414F-8418-04F3A677A7EB}" type="datetimeFigureOut">
              <a:rPr lang="en-US" smtClean="0"/>
              <a:t>10/4/16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2088615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6CCFCE2-D944-414F-8418-04F3A677A7EB}" type="datetimeFigureOut">
              <a:rPr lang="en-US" smtClean="0"/>
              <a:t>10/4/16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586459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b="-25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9217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CCFCE2-D944-414F-8418-04F3A677A7EB}" type="datetimeFigureOut">
              <a:rPr lang="en-US" smtClean="0"/>
              <a:t>10/4/16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285539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CCFCE2-D944-414F-8418-04F3A677A7EB}" type="datetimeFigureOut">
              <a:rPr lang="en-US" smtClean="0"/>
              <a:t>10/4/16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158658141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CCFCE2-D944-414F-8418-04F3A677A7EB}" type="datetimeFigureOut">
              <a:rPr lang="en-US" smtClean="0"/>
              <a:t>10/4/16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950C3-4B34-EC42-B322-CE2DBF92A340}" type="slidenum">
              <a:rPr lang="en-US" smtClean="0"/>
              <a:t>‹#›</a:t>
            </a:fld>
            <a:endParaRPr lang="en-US"/>
          </a:p>
        </p:txBody>
      </p:sp>
    </p:spTree>
    <p:extLst>
      <p:ext uri="{BB962C8B-B14F-4D97-AF65-F5344CB8AC3E}">
        <p14:creationId xmlns:p14="http://schemas.microsoft.com/office/powerpoint/2010/main" val="188983890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jpg"/><Relationship Id="rId5"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83725" y="1996986"/>
            <a:ext cx="7717583" cy="500449"/>
          </a:xfrm>
        </p:spPr>
        <p:txBody>
          <a:bodyPr>
            <a:normAutofit/>
          </a:bodyPr>
          <a:lstStyle/>
          <a:p>
            <a:r>
              <a:rPr lang="en-US" sz="2800" dirty="0" smtClean="0">
                <a:latin typeface="Courier" charset="0"/>
                <a:ea typeface="Courier" charset="0"/>
                <a:cs typeface="Courier" charset="0"/>
              </a:rPr>
              <a:t>Crossing Barriers</a:t>
            </a:r>
            <a:endParaRPr lang="en-US" sz="2800" dirty="0">
              <a:latin typeface="Courier" charset="0"/>
              <a:ea typeface="Courier" charset="0"/>
              <a:cs typeface="Courier" charset="0"/>
            </a:endParaRPr>
          </a:p>
        </p:txBody>
      </p:sp>
      <p:sp>
        <p:nvSpPr>
          <p:cNvPr id="3" name="Subtitle 2"/>
          <p:cNvSpPr>
            <a:spLocks noGrp="1"/>
          </p:cNvSpPr>
          <p:nvPr>
            <p:ph type="subTitle" idx="1"/>
          </p:nvPr>
        </p:nvSpPr>
        <p:spPr>
          <a:xfrm>
            <a:off x="2626974" y="4836153"/>
            <a:ext cx="6332323" cy="271016"/>
          </a:xfrm>
        </p:spPr>
        <p:txBody>
          <a:bodyPr>
            <a:noAutofit/>
          </a:bodyPr>
          <a:lstStyle/>
          <a:p>
            <a:r>
              <a:rPr lang="en-US" sz="2000" dirty="0" smtClean="0">
                <a:latin typeface="Courier" charset="0"/>
                <a:ea typeface="Courier" charset="0"/>
                <a:cs typeface="Courier" charset="0"/>
              </a:rPr>
              <a:t>Week of Prayer for Christian Unity 2017</a:t>
            </a:r>
            <a:endParaRPr lang="en-US" sz="2000" dirty="0">
              <a:latin typeface="Courier" charset="0"/>
              <a:ea typeface="Courier" charset="0"/>
              <a:cs typeface="Courier" charset="0"/>
            </a:endParaRPr>
          </a:p>
        </p:txBody>
      </p:sp>
      <p:pic>
        <p:nvPicPr>
          <p:cNvPr id="4" name="Picture 3" title="Tank trap"/>
          <p:cNvPicPr>
            <a:picLocks noChangeAspect="1"/>
          </p:cNvPicPr>
          <p:nvPr/>
        </p:nvPicPr>
        <p:blipFill rotWithShape="1">
          <a:blip r:embed="rId4">
            <a:extLst>
              <a:ext uri="{28A0092B-C50C-407E-A947-70E740481C1C}">
                <a14:useLocalDpi xmlns:a14="http://schemas.microsoft.com/office/drawing/2010/main" val="0"/>
              </a:ext>
            </a:extLst>
          </a:blip>
          <a:srcRect t="15146" r="34687" b="-1"/>
          <a:stretch/>
        </p:blipFill>
        <p:spPr>
          <a:xfrm>
            <a:off x="5164221" y="2675280"/>
            <a:ext cx="1756594" cy="1670805"/>
          </a:xfrm>
          <a:prstGeom prst="rect">
            <a:avLst/>
          </a:prstGeom>
        </p:spPr>
      </p:pic>
      <p:pic>
        <p:nvPicPr>
          <p:cNvPr id="5" name="Picture 8" descr="CTBI rgb white bord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43451" y="4444510"/>
            <a:ext cx="1115713" cy="662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0"/>
          <p:cNvSpPr txBox="1">
            <a:spLocks noChangeArrowheads="1"/>
          </p:cNvSpPr>
          <p:nvPr/>
        </p:nvSpPr>
        <p:spPr bwMode="auto">
          <a:xfrm>
            <a:off x="2063310" y="5205593"/>
            <a:ext cx="9199418" cy="550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2800" b="1" dirty="0" err="1">
                <a:latin typeface="Courier" charset="0"/>
                <a:ea typeface="Courier" charset="0"/>
                <a:cs typeface="Courier" charset="0"/>
              </a:rPr>
              <a:t>Yr</a:t>
            </a:r>
            <a:r>
              <a:rPr lang="en-GB" altLang="en-US" sz="2800" b="1" dirty="0">
                <a:latin typeface="Courier" charset="0"/>
                <a:ea typeface="Courier" charset="0"/>
                <a:cs typeface="Courier" charset="0"/>
              </a:rPr>
              <a:t> </a:t>
            </a:r>
            <a:r>
              <a:rPr lang="en-GB" altLang="en-US" sz="2800" b="1" dirty="0" err="1">
                <a:latin typeface="Courier" charset="0"/>
                <a:ea typeface="Courier" charset="0"/>
                <a:cs typeface="Courier" charset="0"/>
              </a:rPr>
              <a:t>Wythnos</a:t>
            </a:r>
            <a:r>
              <a:rPr lang="en-GB" altLang="en-US" sz="2800" b="1" dirty="0">
                <a:latin typeface="Courier" charset="0"/>
                <a:ea typeface="Courier" charset="0"/>
                <a:cs typeface="Courier" charset="0"/>
              </a:rPr>
              <a:t> </a:t>
            </a:r>
            <a:r>
              <a:rPr lang="en-GB" altLang="en-US" sz="2800" b="1" dirty="0" err="1">
                <a:latin typeface="Courier" charset="0"/>
                <a:ea typeface="Courier" charset="0"/>
                <a:cs typeface="Courier" charset="0"/>
              </a:rPr>
              <a:t>Weddi</a:t>
            </a:r>
            <a:r>
              <a:rPr lang="en-GB" altLang="en-US" sz="2800" b="1" dirty="0">
                <a:latin typeface="Courier" charset="0"/>
                <a:ea typeface="Courier" charset="0"/>
                <a:cs typeface="Courier" charset="0"/>
              </a:rPr>
              <a:t> am </a:t>
            </a:r>
            <a:r>
              <a:rPr lang="en-GB" altLang="en-US" sz="2800" b="1" dirty="0" err="1">
                <a:latin typeface="Courier" charset="0"/>
                <a:ea typeface="Courier" charset="0"/>
                <a:cs typeface="Courier" charset="0"/>
              </a:rPr>
              <a:t>Undeb</a:t>
            </a:r>
            <a:r>
              <a:rPr lang="en-GB" altLang="en-US" sz="2800" b="1" dirty="0">
                <a:latin typeface="Courier" charset="0"/>
                <a:ea typeface="Courier" charset="0"/>
                <a:cs typeface="Courier" charset="0"/>
              </a:rPr>
              <a:t> </a:t>
            </a:r>
            <a:r>
              <a:rPr lang="en-GB" altLang="en-US" sz="2800" b="1" dirty="0" err="1">
                <a:latin typeface="Courier" charset="0"/>
                <a:ea typeface="Courier" charset="0"/>
                <a:cs typeface="Courier" charset="0"/>
              </a:rPr>
              <a:t>Cristnogol</a:t>
            </a:r>
            <a:r>
              <a:rPr lang="en-GB" altLang="en-US" sz="2800" b="1" dirty="0">
                <a:latin typeface="Courier" charset="0"/>
                <a:ea typeface="Courier" charset="0"/>
                <a:cs typeface="Courier" charset="0"/>
              </a:rPr>
              <a:t> </a:t>
            </a:r>
            <a:r>
              <a:rPr lang="en-GB" altLang="en-US" sz="2800" b="1" dirty="0" smtClean="0">
                <a:latin typeface="Courier" charset="0"/>
                <a:ea typeface="Courier" charset="0"/>
                <a:cs typeface="Courier" charset="0"/>
              </a:rPr>
              <a:t>2017</a:t>
            </a:r>
            <a:endParaRPr lang="en-GB" altLang="en-US" sz="2800" b="1" dirty="0">
              <a:latin typeface="Courier" charset="0"/>
              <a:ea typeface="Courier" charset="0"/>
              <a:cs typeface="Courier" charset="0"/>
            </a:endParaRPr>
          </a:p>
        </p:txBody>
      </p:sp>
      <p:sp>
        <p:nvSpPr>
          <p:cNvPr id="7" name="Title 1"/>
          <p:cNvSpPr txBox="1">
            <a:spLocks/>
          </p:cNvSpPr>
          <p:nvPr/>
        </p:nvSpPr>
        <p:spPr>
          <a:xfrm>
            <a:off x="2063310" y="1164734"/>
            <a:ext cx="7837998" cy="832252"/>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6200" dirty="0" err="1" smtClean="0">
                <a:latin typeface="Courier" charset="0"/>
                <a:ea typeface="Courier" charset="0"/>
                <a:cs typeface="Courier" charset="0"/>
              </a:rPr>
              <a:t>Croesi</a:t>
            </a:r>
            <a:r>
              <a:rPr lang="en-US" sz="6200" dirty="0" smtClean="0">
                <a:latin typeface="Courier" charset="0"/>
                <a:ea typeface="Courier" charset="0"/>
                <a:cs typeface="Courier" charset="0"/>
              </a:rPr>
              <a:t> </a:t>
            </a:r>
            <a:r>
              <a:rPr lang="en-US" sz="6200" dirty="0" err="1" smtClean="0">
                <a:latin typeface="Courier" charset="0"/>
                <a:ea typeface="Courier" charset="0"/>
                <a:cs typeface="Courier" charset="0"/>
              </a:rPr>
              <a:t>Muriau</a:t>
            </a:r>
            <a:r>
              <a:rPr lang="en-US" sz="2800" dirty="0" smtClean="0">
                <a:latin typeface="Courier" charset="0"/>
                <a:ea typeface="Courier" charset="0"/>
                <a:cs typeface="Courier" charset="0"/>
              </a:rPr>
              <a:t> </a:t>
            </a:r>
            <a:endParaRPr lang="en-US" sz="2800" dirty="0">
              <a:latin typeface="Courier" charset="0"/>
              <a:ea typeface="Courier" charset="0"/>
              <a:cs typeface="Courier" charset="0"/>
            </a:endParaRPr>
          </a:p>
        </p:txBody>
      </p:sp>
    </p:spTree>
    <p:extLst>
      <p:ext uri="{BB962C8B-B14F-4D97-AF65-F5344CB8AC3E}">
        <p14:creationId xmlns:p14="http://schemas.microsoft.com/office/powerpoint/2010/main" val="15522049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92203" y="2875463"/>
            <a:ext cx="3308683" cy="523220"/>
          </a:xfrm>
          <a:prstGeom prst="rect">
            <a:avLst/>
          </a:prstGeom>
        </p:spPr>
        <p:txBody>
          <a:bodyPr wrap="square">
            <a:spAutoFit/>
          </a:bodyPr>
          <a:lstStyle/>
          <a:p>
            <a:pPr lvl="2">
              <a:spcBef>
                <a:spcPct val="20000"/>
              </a:spcBef>
            </a:pPr>
            <a:r>
              <a:rPr lang="en-GB" altLang="en-US" sz="2800" i="1" dirty="0" err="1">
                <a:solidFill>
                  <a:srgbClr val="875B00"/>
                </a:solidFill>
                <a:latin typeface="Times New Roman" panose="02020603050405020304" pitchFamily="18" charset="0"/>
                <a:cs typeface="Times New Roman" panose="02020603050405020304" pitchFamily="18" charset="0"/>
              </a:rPr>
              <a:t>Distawrwydd</a:t>
            </a:r>
            <a:endParaRPr lang="en-GB" altLang="en-US" sz="2800" i="1" dirty="0">
              <a:solidFill>
                <a:srgbClr val="875B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4377992" y="3599363"/>
            <a:ext cx="2448272" cy="400110"/>
          </a:xfrm>
          <a:prstGeom prst="rect">
            <a:avLst/>
          </a:prstGeom>
        </p:spPr>
        <p:txBody>
          <a:bodyPr wrap="square">
            <a:spAutoFit/>
          </a:bodyPr>
          <a:lstStyle/>
          <a:p>
            <a:pPr lvl="2" indent="0" eaLnBrk="1" hangingPunct="1">
              <a:spcBef>
                <a:spcPct val="20000"/>
              </a:spcBef>
            </a:pPr>
            <a:r>
              <a:rPr lang="en-GB" altLang="en-US" sz="2000" i="1" dirty="0" smtClean="0">
                <a:solidFill>
                  <a:srgbClr val="875B00"/>
                </a:solidFill>
                <a:latin typeface="Times New Roman" panose="02020603050405020304" pitchFamily="18" charset="0"/>
                <a:cs typeface="Times New Roman" panose="02020603050405020304" pitchFamily="18" charset="0"/>
              </a:rPr>
              <a:t>Silence</a:t>
            </a:r>
            <a:endParaRPr lang="en-GB" altLang="en-US" sz="2000" i="1" dirty="0">
              <a:solidFill>
                <a:srgbClr val="875B00"/>
              </a:solidFill>
              <a:latin typeface="Times New Roman" panose="02020603050405020304" pitchFamily="18" charset="0"/>
              <a:cs typeface="Times New Roman" panose="02020603050405020304" pitchFamily="18" charset="0"/>
            </a:endParaRPr>
          </a:p>
        </p:txBody>
      </p:sp>
      <p:sp>
        <p:nvSpPr>
          <p:cNvPr id="2" name="Title 1" hidden="1"/>
          <p:cNvSpPr>
            <a:spLocks noGrp="1"/>
          </p:cNvSpPr>
          <p:nvPr>
            <p:ph type="title" idx="4294967295"/>
          </p:nvPr>
        </p:nvSpPr>
        <p:spPr/>
        <p:txBody>
          <a:bodyPr/>
          <a:lstStyle/>
          <a:p>
            <a:r>
              <a:rPr lang="en-US" dirty="0" smtClean="0"/>
              <a:t>Slide 10</a:t>
            </a:r>
            <a:endParaRPr lang="en-US" dirty="0"/>
          </a:p>
        </p:txBody>
      </p:sp>
    </p:spTree>
    <p:extLst>
      <p:ext uri="{BB962C8B-B14F-4D97-AF65-F5344CB8AC3E}">
        <p14:creationId xmlns:p14="http://schemas.microsoft.com/office/powerpoint/2010/main" val="1301731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4" y="2231831"/>
            <a:ext cx="8858993" cy="1740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smtClean="0">
                <a:solidFill>
                  <a:srgbClr val="875B00"/>
                </a:solidFill>
                <a:latin typeface="Times New Roman" panose="02020603050405020304" pitchFamily="18" charset="0"/>
                <a:cs typeface="Times New Roman" panose="02020603050405020304" pitchFamily="18" charset="0"/>
              </a:rPr>
              <a:t>Arweinydd</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Cydnabyddwn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gerbron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bod </a:t>
            </a:r>
            <a:r>
              <a:rPr lang="en-GB" altLang="en-US" sz="2400" dirty="0" err="1" smtClean="0">
                <a:latin typeface="Times New Roman" panose="02020603050405020304" pitchFamily="18" charset="0"/>
                <a:cs typeface="Times New Roman" panose="02020603050405020304" pitchFamily="18" charset="0"/>
              </a:rPr>
              <a:t>wedi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methu</a:t>
            </a:r>
            <a:r>
              <a:rPr lang="en-GB" altLang="en-US" sz="2400" dirty="0">
                <a:latin typeface="Times New Roman" panose="02020603050405020304" pitchFamily="18" charset="0"/>
                <a:cs typeface="Times New Roman" panose="02020603050405020304" pitchFamily="18" charset="0"/>
              </a:rPr>
              <a:t> bod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feini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iddo</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a’n</a:t>
            </a:r>
            <a:r>
              <a:rPr lang="en-GB" altLang="en-US" sz="2400" dirty="0" smtClean="0">
                <a:latin typeface="Times New Roman" panose="02020603050405020304" pitchFamily="18" charset="0"/>
                <a:cs typeface="Times New Roman" panose="02020603050405020304" pitchFamily="18" charset="0"/>
              </a:rPr>
              <a:t> bod </a:t>
            </a:r>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adeiladu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muriau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gwahanu</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oddi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wrth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eraill</a:t>
            </a:r>
            <a:r>
              <a:rPr lang="en-GB" altLang="en-US" sz="2400" dirty="0">
                <a:latin typeface="Times New Roman" panose="02020603050405020304" pitchFamily="18" charset="0"/>
                <a:cs typeface="Times New Roman" panose="02020603050405020304" pitchFamily="18" charset="0"/>
              </a:rPr>
              <a:t>.</a:t>
            </a:r>
            <a:endParaRPr lang="en-GB" altLang="en-US" sz="8800"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4455918"/>
            <a:ext cx="8858993" cy="1059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smtClean="0">
                <a:solidFill>
                  <a:srgbClr val="875B00"/>
                </a:solidFill>
                <a:latin typeface="Times New Roman" panose="02020603050405020304" pitchFamily="18" charset="0"/>
                <a:cs typeface="Times New Roman" panose="02020603050405020304" pitchFamily="18" charset="0"/>
              </a:rPr>
              <a:t>Leader</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1600" dirty="0">
                <a:latin typeface="Times New Roman" panose="02020603050405020304" pitchFamily="18" charset="0"/>
                <a:cs typeface="Times New Roman" panose="02020603050405020304" pitchFamily="18" charset="0"/>
              </a:rPr>
              <a:t>We acknowledge before God that we have failed to be his living stones and have built walls of division</a:t>
            </a:r>
            <a:r>
              <a:rPr lang="en-GB" altLang="en-US" sz="1600" dirty="0" smtClean="0">
                <a:latin typeface="Times New Roman" panose="02020603050405020304" pitchFamily="18" charset="0"/>
                <a:cs typeface="Times New Roman" panose="02020603050405020304" pitchFamily="18" charset="0"/>
              </a:rPr>
              <a:t>.</a:t>
            </a:r>
          </a:p>
        </p:txBody>
      </p:sp>
      <p:sp>
        <p:nvSpPr>
          <p:cNvPr id="4" name="Title 3" hidden="1"/>
          <p:cNvSpPr>
            <a:spLocks noGrp="1"/>
          </p:cNvSpPr>
          <p:nvPr>
            <p:ph type="title" idx="4294967295"/>
          </p:nvPr>
        </p:nvSpPr>
        <p:spPr/>
        <p:txBody>
          <a:bodyPr/>
          <a:lstStyle/>
          <a:p>
            <a:r>
              <a:rPr lang="en-US" dirty="0" smtClean="0"/>
              <a:t>Slide 11</a:t>
            </a:r>
            <a:endParaRPr lang="en-US" dirty="0"/>
          </a:p>
        </p:txBody>
      </p:sp>
    </p:spTree>
    <p:extLst>
      <p:ext uri="{BB962C8B-B14F-4D97-AF65-F5344CB8AC3E}">
        <p14:creationId xmlns:p14="http://schemas.microsoft.com/office/powerpoint/2010/main" val="1188702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2511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1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diffyg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grasol</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gorfodi</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I </a:t>
            </a:r>
            <a:r>
              <a:rPr lang="en-GB" altLang="en-US" sz="2400" dirty="0" err="1" smtClean="0">
                <a:latin typeface="Times New Roman" panose="02020603050405020304" pitchFamily="18" charset="0"/>
                <a:cs typeface="Times New Roman" panose="02020603050405020304" pitchFamily="18" charset="0"/>
              </a:rPr>
              <a:t>geisio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maddeuant</a:t>
            </a:r>
            <a:r>
              <a:rPr lang="en-GB" altLang="en-US" sz="2400" dirty="0">
                <a:latin typeface="Times New Roman" panose="02020603050405020304" pitchFamily="18" charset="0"/>
                <a:cs typeface="Times New Roman" panose="02020603050405020304" pitchFamily="18" charset="0"/>
              </a:rPr>
              <a:t> am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adegau</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pan </a:t>
            </a:r>
            <a:r>
              <a:rPr lang="en-GB" altLang="en-US" sz="2400" dirty="0" err="1">
                <a:latin typeface="Times New Roman" panose="02020603050405020304" pitchFamily="18" charset="0"/>
                <a:cs typeface="Times New Roman" panose="02020603050405020304" pitchFamily="18" charset="0"/>
              </a:rPr>
              <a:t>ydym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methu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caru</a:t>
            </a:r>
            <a:r>
              <a:rPr lang="en-GB" altLang="en-US" sz="2400" dirty="0">
                <a:latin typeface="Times New Roman" panose="02020603050405020304" pitchFamily="18" charset="0"/>
                <a:cs typeface="Times New Roman" panose="02020603050405020304" pitchFamily="18" charset="0"/>
              </a:rPr>
              <a:t>.</a:t>
            </a:r>
            <a:endParaRPr lang="en-GB" altLang="en-US" sz="9600"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4" y="4357691"/>
            <a:ext cx="8858993"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Reader </a:t>
            </a:r>
            <a:r>
              <a:rPr lang="en-GB" altLang="en-US" sz="2000" dirty="0">
                <a:solidFill>
                  <a:srgbClr val="875B00"/>
                </a:solidFill>
                <a:latin typeface="Times New Roman" panose="02020603050405020304" pitchFamily="18" charset="0"/>
                <a:cs typeface="Times New Roman" panose="02020603050405020304" pitchFamily="18" charset="0"/>
              </a:rPr>
              <a:t>1</a:t>
            </a:r>
            <a:r>
              <a:rPr lang="en-GB" altLang="en-US" sz="2800" dirty="0">
                <a:solidFill>
                  <a:srgbClr val="875B00"/>
                </a:solidFill>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1600" dirty="0">
                <a:latin typeface="Times New Roman" panose="02020603050405020304" pitchFamily="18" charset="0"/>
                <a:cs typeface="Times New Roman" panose="02020603050405020304" pitchFamily="18" charset="0"/>
              </a:rPr>
              <a:t>This stone is ‘lack of love’. </a:t>
            </a:r>
          </a:p>
          <a:p>
            <a:pPr lvl="2" eaLnBrk="1" hangingPunct="1"/>
            <a:r>
              <a:rPr lang="en-GB" altLang="en-US" sz="1600" dirty="0">
                <a:latin typeface="Times New Roman" panose="02020603050405020304" pitchFamily="18" charset="0"/>
                <a:cs typeface="Times New Roman" panose="02020603050405020304" pitchFamily="18" charset="0"/>
              </a:rPr>
              <a:t>Gracious God, </a:t>
            </a:r>
          </a:p>
          <a:p>
            <a:pPr lvl="2" eaLnBrk="1" hangingPunct="1"/>
            <a:r>
              <a:rPr lang="en-GB" altLang="en-US" sz="1600" dirty="0">
                <a:latin typeface="Times New Roman" panose="02020603050405020304" pitchFamily="18" charset="0"/>
                <a:cs typeface="Times New Roman" panose="02020603050405020304" pitchFamily="18" charset="0"/>
              </a:rPr>
              <a:t>the love of Christ compels us to seek forgiveness for whenever we have failed to love. </a:t>
            </a:r>
            <a:endParaRPr lang="en-GB" altLang="en-US" sz="1600" dirty="0" smtClean="0">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12</a:t>
            </a:r>
            <a:endParaRPr lang="en-US" dirty="0"/>
          </a:p>
        </p:txBody>
      </p:sp>
    </p:spTree>
    <p:extLst>
      <p:ext uri="{BB962C8B-B14F-4D97-AF65-F5344CB8AC3E}">
        <p14:creationId xmlns:p14="http://schemas.microsoft.com/office/powerpoint/2010/main" val="1804385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2254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2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casineb</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dirmyg</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grasol</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gorfodi</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I </a:t>
            </a:r>
            <a:r>
              <a:rPr lang="en-GB" altLang="en-US" sz="2400" dirty="0" err="1" smtClean="0">
                <a:latin typeface="Times New Roman" panose="02020603050405020304" pitchFamily="18" charset="0"/>
                <a:cs typeface="Times New Roman" panose="02020603050405020304" pitchFamily="18" charset="0"/>
              </a:rPr>
              <a:t>geisio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maddeuant</a:t>
            </a:r>
            <a:r>
              <a:rPr lang="en-GB" altLang="en-US" sz="2400" dirty="0">
                <a:latin typeface="Times New Roman" panose="02020603050405020304" pitchFamily="18" charset="0"/>
                <a:cs typeface="Times New Roman" panose="02020603050405020304" pitchFamily="18" charset="0"/>
              </a:rPr>
              <a:t> am </a:t>
            </a:r>
            <a:r>
              <a:rPr lang="en-GB" altLang="en-US" sz="2400" dirty="0" err="1">
                <a:latin typeface="Times New Roman" panose="02020603050405020304" pitchFamily="18" charset="0"/>
                <a:cs typeface="Times New Roman" panose="02020603050405020304" pitchFamily="18" charset="0"/>
              </a:rPr>
              <a:t>ein</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casineb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dirmyg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tuag</a:t>
            </a:r>
            <a:r>
              <a:rPr lang="en-GB" altLang="en-US" sz="2400" dirty="0">
                <a:latin typeface="Times New Roman" panose="02020603050405020304" pitchFamily="18" charset="0"/>
                <a:cs typeface="Times New Roman" panose="02020603050405020304" pitchFamily="18" charset="0"/>
              </a:rPr>
              <a:t> at </a:t>
            </a:r>
            <a:r>
              <a:rPr lang="en-GB" altLang="en-US" sz="2400" dirty="0" err="1">
                <a:latin typeface="Times New Roman" panose="02020603050405020304" pitchFamily="18" charset="0"/>
                <a:cs typeface="Times New Roman" panose="02020603050405020304" pitchFamily="18" charset="0"/>
              </a:rPr>
              <a:t>eraill</a:t>
            </a:r>
            <a:r>
              <a:rPr lang="en-GB" altLang="en-US" sz="2400" dirty="0">
                <a:latin typeface="Times New Roman" panose="02020603050405020304" pitchFamily="18" charset="0"/>
                <a:cs typeface="Times New Roman" panose="02020603050405020304" pitchFamily="18" charset="0"/>
              </a:rPr>
              <a:t>.</a:t>
            </a:r>
            <a:endParaRPr lang="en-GB" altLang="en-US" sz="17300"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4186243"/>
            <a:ext cx="8858993"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Reader 2</a:t>
            </a:r>
            <a:r>
              <a:rPr lang="en-GB" altLang="en-US" sz="2800" dirty="0" smtClean="0">
                <a:solidFill>
                  <a:srgbClr val="875B00"/>
                </a:solidFill>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This </a:t>
            </a:r>
            <a:r>
              <a:rPr lang="en-GB" altLang="en-US" sz="1600" dirty="0">
                <a:latin typeface="Times New Roman" panose="02020603050405020304" pitchFamily="18" charset="0"/>
                <a:cs typeface="Times New Roman" panose="02020603050405020304" pitchFamily="18" charset="0"/>
              </a:rPr>
              <a:t>stone is ‘hate and contempt’. </a:t>
            </a:r>
          </a:p>
          <a:p>
            <a:pPr lvl="2" eaLnBrk="1" hangingPunct="1"/>
            <a:r>
              <a:rPr lang="en-GB" altLang="en-US" sz="1600" dirty="0">
                <a:latin typeface="Times New Roman" panose="02020603050405020304" pitchFamily="18" charset="0"/>
                <a:cs typeface="Times New Roman" panose="02020603050405020304" pitchFamily="18" charset="0"/>
              </a:rPr>
              <a:t>Gracious God, </a:t>
            </a:r>
          </a:p>
          <a:p>
            <a:pPr lvl="2" eaLnBrk="1" hangingPunct="1"/>
            <a:r>
              <a:rPr lang="en-GB" altLang="en-US" sz="1600" dirty="0">
                <a:latin typeface="Times New Roman" panose="02020603050405020304" pitchFamily="18" charset="0"/>
                <a:cs typeface="Times New Roman" panose="02020603050405020304" pitchFamily="18" charset="0"/>
              </a:rPr>
              <a:t>the love of Christ compels us to seek forgiveness for our hate </a:t>
            </a:r>
            <a:r>
              <a:rPr lang="en-GB" altLang="en-US" sz="1600" dirty="0" smtClean="0">
                <a:latin typeface="Times New Roman" panose="02020603050405020304" pitchFamily="18" charset="0"/>
                <a:cs typeface="Times New Roman" panose="02020603050405020304" pitchFamily="18" charset="0"/>
              </a:rPr>
              <a:t>and contempt </a:t>
            </a:r>
            <a:r>
              <a:rPr lang="en-GB" altLang="en-US" sz="1600" dirty="0">
                <a:latin typeface="Times New Roman" panose="02020603050405020304" pitchFamily="18" charset="0"/>
                <a:cs typeface="Times New Roman" panose="02020603050405020304" pitchFamily="18" charset="0"/>
              </a:rPr>
              <a:t>for one another</a:t>
            </a:r>
            <a:r>
              <a:rPr lang="en-GB" altLang="en-US" sz="1600" dirty="0" smtClean="0">
                <a:latin typeface="Times New Roman" panose="02020603050405020304" pitchFamily="18" charset="0"/>
                <a:cs typeface="Times New Roman" panose="02020603050405020304" pitchFamily="18" charset="0"/>
              </a:rPr>
              <a:t>.</a:t>
            </a:r>
          </a:p>
        </p:txBody>
      </p:sp>
      <p:sp>
        <p:nvSpPr>
          <p:cNvPr id="4" name="Title 3" hidden="1"/>
          <p:cNvSpPr>
            <a:spLocks noGrp="1"/>
          </p:cNvSpPr>
          <p:nvPr>
            <p:ph type="title" idx="4294967295"/>
          </p:nvPr>
        </p:nvSpPr>
        <p:spPr/>
        <p:txBody>
          <a:bodyPr/>
          <a:lstStyle/>
          <a:p>
            <a:r>
              <a:rPr lang="en-US" dirty="0" smtClean="0"/>
              <a:t>Slide 13</a:t>
            </a:r>
            <a:endParaRPr lang="en-US" dirty="0"/>
          </a:p>
        </p:txBody>
      </p:sp>
    </p:spTree>
    <p:extLst>
      <p:ext uri="{BB962C8B-B14F-4D97-AF65-F5344CB8AC3E}">
        <p14:creationId xmlns:p14="http://schemas.microsoft.com/office/powerpoint/2010/main" val="1109344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2268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3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camgyhuddo</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grasol</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smtClean="0">
                <a:latin typeface="Times New Roman" panose="02020603050405020304" pitchFamily="18" charset="0"/>
                <a:cs typeface="Times New Roman" panose="02020603050405020304" pitchFamily="18" charset="0"/>
              </a:rPr>
              <a:t>mae</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cariad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Crist</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ein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gorfodi</a:t>
            </a:r>
            <a:r>
              <a:rPr lang="en-GB" altLang="en-US" sz="2400" dirty="0" smtClean="0">
                <a:latin typeface="Times New Roman" panose="02020603050405020304" pitchFamily="18" charset="0"/>
                <a:cs typeface="Times New Roman" panose="02020603050405020304" pitchFamily="18" charset="0"/>
              </a:rPr>
              <a:t> I </a:t>
            </a:r>
            <a:r>
              <a:rPr lang="en-GB" altLang="en-US" sz="2400" dirty="0" err="1" smtClean="0">
                <a:latin typeface="Times New Roman" panose="02020603050405020304" pitchFamily="18" charset="0"/>
                <a:cs typeface="Times New Roman" panose="02020603050405020304" pitchFamily="18" charset="0"/>
              </a:rPr>
              <a:t>geisio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maddeuant</a:t>
            </a:r>
            <a:r>
              <a:rPr lang="en-GB" altLang="en-US" sz="2400" dirty="0" smtClean="0">
                <a:latin typeface="Times New Roman" panose="02020603050405020304" pitchFamily="18" charset="0"/>
                <a:cs typeface="Times New Roman" panose="02020603050405020304" pitchFamily="18" charset="0"/>
              </a:rPr>
              <a:t> am </a:t>
            </a:r>
            <a:r>
              <a:rPr lang="en-GB" altLang="en-US" sz="2400" dirty="0" err="1" smtClean="0">
                <a:latin typeface="Times New Roman" panose="02020603050405020304" pitchFamily="18" charset="0"/>
                <a:cs typeface="Times New Roman" panose="02020603050405020304" pitchFamily="18" charset="0"/>
              </a:rPr>
              <a:t>gondemnio</a:t>
            </a:r>
            <a:r>
              <a:rPr lang="en-GB" altLang="en-US" sz="2400" dirty="0">
                <a:latin typeface="Times New Roman" panose="02020603050405020304" pitchFamily="18" charset="0"/>
                <a:cs typeface="Times New Roman" panose="02020603050405020304" pitchFamily="18" charset="0"/>
              </a:rPr>
              <a:t> a </a:t>
            </a:r>
            <a:r>
              <a:rPr lang="en-GB" altLang="en-US" sz="2400" dirty="0" err="1" smtClean="0">
                <a:latin typeface="Times New Roman" panose="02020603050405020304" pitchFamily="18" charset="0"/>
                <a:cs typeface="Times New Roman" panose="02020603050405020304" pitchFamily="18" charset="0"/>
              </a:rPr>
              <a:t>chamgyhuddo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ein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gilydd</a:t>
            </a:r>
            <a:r>
              <a:rPr lang="en-GB" altLang="en-US" sz="2400" dirty="0">
                <a:latin typeface="Times New Roman" panose="02020603050405020304" pitchFamily="18" charset="0"/>
                <a:cs typeface="Times New Roman" panose="02020603050405020304" pitchFamily="18" charset="0"/>
              </a:rPr>
              <a:t>.</a:t>
            </a:r>
            <a:endParaRPr lang="en-GB" altLang="en-US" sz="31100"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4170169"/>
            <a:ext cx="8858993" cy="1644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Reader </a:t>
            </a:r>
            <a:r>
              <a:rPr lang="en-GB" altLang="en-US" sz="2000" dirty="0">
                <a:solidFill>
                  <a:srgbClr val="875B00"/>
                </a:solidFill>
                <a:latin typeface="Times New Roman" panose="02020603050405020304" pitchFamily="18" charset="0"/>
                <a:cs typeface="Times New Roman" panose="02020603050405020304" pitchFamily="18" charset="0"/>
              </a:rPr>
              <a:t>3</a:t>
            </a:r>
            <a:r>
              <a:rPr lang="en-GB" altLang="en-US" sz="2800" dirty="0" smtClean="0">
                <a:solidFill>
                  <a:srgbClr val="875B00"/>
                </a:solidFill>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This </a:t>
            </a:r>
            <a:r>
              <a:rPr lang="en-GB" altLang="en-US" sz="1600" dirty="0">
                <a:latin typeface="Times New Roman" panose="02020603050405020304" pitchFamily="18" charset="0"/>
                <a:cs typeface="Times New Roman" panose="02020603050405020304" pitchFamily="18" charset="0"/>
              </a:rPr>
              <a:t>stone is ‘false accusation.’ </a:t>
            </a:r>
          </a:p>
          <a:p>
            <a:pPr lvl="2" eaLnBrk="1" hangingPunct="1"/>
            <a:r>
              <a:rPr lang="en-GB" altLang="en-US" sz="1600" dirty="0">
                <a:latin typeface="Times New Roman" panose="02020603050405020304" pitchFamily="18" charset="0"/>
                <a:cs typeface="Times New Roman" panose="02020603050405020304" pitchFamily="18" charset="0"/>
              </a:rPr>
              <a:t>Gracious God, </a:t>
            </a:r>
          </a:p>
          <a:p>
            <a:pPr lvl="2" eaLnBrk="1" hangingPunct="1"/>
            <a:r>
              <a:rPr lang="en-GB" altLang="en-US" sz="1600" dirty="0">
                <a:latin typeface="Times New Roman" panose="02020603050405020304" pitchFamily="18" charset="0"/>
                <a:cs typeface="Times New Roman" panose="02020603050405020304" pitchFamily="18" charset="0"/>
              </a:rPr>
              <a:t>the love of Christ compels us to seek forgiveness for denouncing and falsely accusing one another. </a:t>
            </a:r>
            <a:endParaRPr lang="en-GB" altLang="en-US" sz="1600" dirty="0" smtClean="0">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14</a:t>
            </a:r>
            <a:endParaRPr lang="en-US" dirty="0"/>
          </a:p>
        </p:txBody>
      </p:sp>
    </p:spTree>
    <p:extLst>
      <p:ext uri="{BB962C8B-B14F-4D97-AF65-F5344CB8AC3E}">
        <p14:creationId xmlns:p14="http://schemas.microsoft.com/office/powerpoint/2010/main" val="1853006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05100" y="2904038"/>
            <a:ext cx="6515100" cy="523220"/>
          </a:xfrm>
          <a:prstGeom prst="rect">
            <a:avLst/>
          </a:prstGeom>
        </p:spPr>
        <p:txBody>
          <a:bodyPr wrap="square">
            <a:spAutoFit/>
          </a:bodyPr>
          <a:lstStyle/>
          <a:p>
            <a:pPr lvl="2">
              <a:spcBef>
                <a:spcPct val="20000"/>
              </a:spcBef>
            </a:pPr>
            <a:r>
              <a:rPr lang="en-GB" altLang="en-US" sz="2800" i="1" dirty="0" err="1">
                <a:solidFill>
                  <a:srgbClr val="875B00"/>
                </a:solidFill>
                <a:latin typeface="Times New Roman" panose="02020603050405020304" pitchFamily="18" charset="0"/>
                <a:cs typeface="Times New Roman" panose="02020603050405020304" pitchFamily="18" charset="0"/>
              </a:rPr>
              <a:t>Cenir</a:t>
            </a:r>
            <a:r>
              <a:rPr lang="en-GB" altLang="en-US" sz="2800" i="1" dirty="0">
                <a:solidFill>
                  <a:srgbClr val="875B00"/>
                </a:solidFill>
                <a:latin typeface="Times New Roman" panose="02020603050405020304" pitchFamily="18" charset="0"/>
                <a:cs typeface="Times New Roman" panose="02020603050405020304" pitchFamily="18" charset="0"/>
              </a:rPr>
              <a:t> Kyrie </a:t>
            </a:r>
            <a:r>
              <a:rPr lang="en-GB" altLang="en-US" sz="2800" i="1" dirty="0" err="1">
                <a:solidFill>
                  <a:srgbClr val="875B00"/>
                </a:solidFill>
                <a:latin typeface="Times New Roman" panose="02020603050405020304" pitchFamily="18" charset="0"/>
                <a:cs typeface="Times New Roman" panose="02020603050405020304" pitchFamily="18" charset="0"/>
              </a:rPr>
              <a:t>neu</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ryw</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ymbiliad</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arall</a:t>
            </a:r>
            <a:r>
              <a:rPr lang="en-GB" altLang="en-US" sz="2800" i="1" dirty="0">
                <a:solidFill>
                  <a:srgbClr val="875B00"/>
                </a:solidFill>
                <a:latin typeface="Times New Roman" panose="02020603050405020304" pitchFamily="18" charset="0"/>
                <a:cs typeface="Times New Roman" panose="02020603050405020304" pitchFamily="18" charset="0"/>
              </a:rPr>
              <a:t>.</a:t>
            </a:r>
            <a:endParaRPr lang="en-GB" altLang="en-US" sz="5400" i="1" dirty="0">
              <a:solidFill>
                <a:srgbClr val="875B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105150" y="3642226"/>
            <a:ext cx="5715000" cy="400110"/>
          </a:xfrm>
          <a:prstGeom prst="rect">
            <a:avLst/>
          </a:prstGeom>
        </p:spPr>
        <p:txBody>
          <a:bodyPr wrap="square">
            <a:spAutoFit/>
          </a:bodyPr>
          <a:lstStyle/>
          <a:p>
            <a:pPr lvl="2">
              <a:spcBef>
                <a:spcPct val="20000"/>
              </a:spcBef>
            </a:pPr>
            <a:r>
              <a:rPr lang="en-GB" altLang="en-US" sz="2000" i="1" dirty="0" smtClean="0">
                <a:solidFill>
                  <a:srgbClr val="875B00"/>
                </a:solidFill>
                <a:latin typeface="Times New Roman" panose="02020603050405020304" pitchFamily="18" charset="0"/>
                <a:cs typeface="Times New Roman" panose="02020603050405020304" pitchFamily="18" charset="0"/>
              </a:rPr>
              <a:t>A </a:t>
            </a:r>
            <a:r>
              <a:rPr lang="en-GB" altLang="en-US" sz="2000" i="1" dirty="0">
                <a:solidFill>
                  <a:srgbClr val="875B00"/>
                </a:solidFill>
                <a:latin typeface="Times New Roman" panose="02020603050405020304" pitchFamily="18" charset="0"/>
                <a:cs typeface="Times New Roman" panose="02020603050405020304" pitchFamily="18" charset="0"/>
              </a:rPr>
              <a:t>Kyrie or another short invocation is sung.</a:t>
            </a:r>
          </a:p>
        </p:txBody>
      </p:sp>
      <p:sp>
        <p:nvSpPr>
          <p:cNvPr id="2" name="Title 1" hidden="1"/>
          <p:cNvSpPr>
            <a:spLocks noGrp="1"/>
          </p:cNvSpPr>
          <p:nvPr>
            <p:ph type="title" idx="4294967295"/>
          </p:nvPr>
        </p:nvSpPr>
        <p:spPr/>
        <p:txBody>
          <a:bodyPr/>
          <a:lstStyle/>
          <a:p>
            <a:r>
              <a:rPr lang="en-GB" sz="2000" i="1" kern="1200" dirty="0" smtClean="0">
                <a:solidFill>
                  <a:srgbClr val="875B00"/>
                </a:solidFill>
                <a:effectLst/>
                <a:latin typeface="Times New Roman" charset="0"/>
                <a:cs typeface="Times New Roman" charset="0"/>
              </a:rPr>
              <a:t>A Kyrie or another short invocation is sung</a:t>
            </a:r>
            <a:r>
              <a:rPr lang="en-GB" dirty="0" smtClean="0"/>
              <a:t> </a:t>
            </a:r>
            <a:endParaRPr lang="en-US" dirty="0"/>
          </a:p>
        </p:txBody>
      </p:sp>
    </p:spTree>
    <p:extLst>
      <p:ext uri="{BB962C8B-B14F-4D97-AF65-F5344CB8AC3E}">
        <p14:creationId xmlns:p14="http://schemas.microsoft.com/office/powerpoint/2010/main" val="482209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4" y="1660331"/>
            <a:ext cx="8858993" cy="2283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4 </a:t>
            </a:r>
            <a:endParaRPr lang="en-GB" altLang="en-US" sz="2400" dirty="0" smtClean="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gwahaniaethu</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grasol</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gorfodi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geisio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maddeuant</a:t>
            </a:r>
            <a:r>
              <a:rPr lang="en-GB" altLang="en-US" sz="2400" dirty="0">
                <a:latin typeface="Times New Roman" panose="02020603050405020304" pitchFamily="18" charset="0"/>
                <a:cs typeface="Times New Roman" panose="02020603050405020304" pitchFamily="18" charset="0"/>
              </a:rPr>
              <a:t> am </a:t>
            </a:r>
            <a:r>
              <a:rPr lang="en-GB" altLang="en-US" sz="2400" dirty="0" smtClean="0">
                <a:latin typeface="Times New Roman" panose="02020603050405020304" pitchFamily="18" charset="0"/>
                <a:cs typeface="Times New Roman" panose="02020603050405020304" pitchFamily="18" charset="0"/>
              </a:rPr>
              <a:t>bob math </a:t>
            </a:r>
            <a:r>
              <a:rPr lang="en-GB" altLang="en-US" sz="2400" dirty="0">
                <a:latin typeface="Times New Roman" panose="02020603050405020304" pitchFamily="18" charset="0"/>
                <a:cs typeface="Times New Roman" panose="02020603050405020304" pitchFamily="18" charset="0"/>
              </a:rPr>
              <a:t>o </a:t>
            </a:r>
            <a:r>
              <a:rPr lang="en-GB" altLang="en-US" sz="2400" dirty="0" err="1">
                <a:latin typeface="Times New Roman" panose="02020603050405020304" pitchFamily="18" charset="0"/>
                <a:cs typeface="Times New Roman" panose="02020603050405020304" pitchFamily="18" charset="0"/>
              </a:rPr>
              <a:t>ragfarn</a:t>
            </a:r>
            <a:r>
              <a:rPr lang="en-GB" altLang="en-US" sz="2400" dirty="0">
                <a:latin typeface="Times New Roman" panose="02020603050405020304" pitchFamily="18" charset="0"/>
                <a:cs typeface="Times New Roman" panose="02020603050405020304" pitchFamily="18" charset="0"/>
              </a:rPr>
              <a:t> a </a:t>
            </a:r>
            <a:r>
              <a:rPr lang="en-GB" altLang="en-US" sz="2400" dirty="0" err="1" smtClean="0">
                <a:latin typeface="Times New Roman" panose="02020603050405020304" pitchFamily="18" charset="0"/>
                <a:cs typeface="Times New Roman" panose="02020603050405020304" pitchFamily="18" charset="0"/>
              </a:rPr>
              <a:t>gwahaniaethu</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erbyn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gilydd</a:t>
            </a:r>
            <a:r>
              <a:rPr lang="en-GB" altLang="en-US" sz="2400" dirty="0">
                <a:latin typeface="Times New Roman" panose="02020603050405020304" pitchFamily="18" charset="0"/>
                <a:cs typeface="Times New Roman" panose="02020603050405020304" pitchFamily="18" charset="0"/>
              </a:rPr>
              <a:t>.</a:t>
            </a:r>
            <a:endParaRPr lang="en-GB" altLang="en-US" sz="56000"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4" y="4057650"/>
            <a:ext cx="8858993" cy="1802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Reader 4 </a:t>
            </a:r>
            <a:endParaRPr lang="en-GB" altLang="en-US" sz="20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This </a:t>
            </a:r>
            <a:r>
              <a:rPr lang="en-GB" altLang="en-US" sz="1600" dirty="0">
                <a:latin typeface="Times New Roman" panose="02020603050405020304" pitchFamily="18" charset="0"/>
                <a:cs typeface="Times New Roman" panose="02020603050405020304" pitchFamily="18" charset="0"/>
              </a:rPr>
              <a:t>stone is ‘discrimination’. </a:t>
            </a:r>
          </a:p>
          <a:p>
            <a:pPr lvl="2" eaLnBrk="1" hangingPunct="1"/>
            <a:r>
              <a:rPr lang="en-GB" altLang="en-US" sz="1600" dirty="0">
                <a:latin typeface="Times New Roman" panose="02020603050405020304" pitchFamily="18" charset="0"/>
                <a:cs typeface="Times New Roman" panose="02020603050405020304" pitchFamily="18" charset="0"/>
              </a:rPr>
              <a:t>Gracious God, </a:t>
            </a:r>
          </a:p>
          <a:p>
            <a:pPr lvl="2" eaLnBrk="1" hangingPunct="1"/>
            <a:r>
              <a:rPr lang="en-GB" altLang="en-US" sz="1600" dirty="0">
                <a:latin typeface="Times New Roman" panose="02020603050405020304" pitchFamily="18" charset="0"/>
                <a:cs typeface="Times New Roman" panose="02020603050405020304" pitchFamily="18" charset="0"/>
              </a:rPr>
              <a:t>the love of Christ compels us to seek forgiveness for all forms of </a:t>
            </a:r>
          </a:p>
          <a:p>
            <a:pPr lvl="2" eaLnBrk="1" hangingPunct="1"/>
            <a:r>
              <a:rPr lang="en-GB" altLang="en-US" sz="1600" dirty="0">
                <a:latin typeface="Times New Roman" panose="02020603050405020304" pitchFamily="18" charset="0"/>
                <a:cs typeface="Times New Roman" panose="02020603050405020304" pitchFamily="18" charset="0"/>
              </a:rPr>
              <a:t>prejudice and discrimination against one another</a:t>
            </a:r>
            <a:r>
              <a:rPr lang="en-GB" altLang="en-US" sz="1600" dirty="0" smtClean="0">
                <a:latin typeface="Times New Roman" panose="02020603050405020304" pitchFamily="18" charset="0"/>
                <a:cs typeface="Times New Roman" panose="02020603050405020304" pitchFamily="18" charset="0"/>
              </a:rPr>
              <a:t>.</a:t>
            </a:r>
          </a:p>
        </p:txBody>
      </p:sp>
      <p:sp>
        <p:nvSpPr>
          <p:cNvPr id="4" name="Title 3" hidden="1"/>
          <p:cNvSpPr>
            <a:spLocks noGrp="1"/>
          </p:cNvSpPr>
          <p:nvPr>
            <p:ph type="title" idx="4294967295"/>
          </p:nvPr>
        </p:nvSpPr>
        <p:spPr/>
        <p:txBody>
          <a:bodyPr/>
          <a:lstStyle/>
          <a:p>
            <a:r>
              <a:rPr lang="en-US" dirty="0" smtClean="0"/>
              <a:t>Slide 16</a:t>
            </a:r>
            <a:endParaRPr lang="en-US" dirty="0"/>
          </a:p>
        </p:txBody>
      </p:sp>
    </p:spTree>
    <p:extLst>
      <p:ext uri="{BB962C8B-B14F-4D97-AF65-F5344CB8AC3E}">
        <p14:creationId xmlns:p14="http://schemas.microsoft.com/office/powerpoint/2010/main" val="1562015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4" y="1774631"/>
            <a:ext cx="8858993" cy="2254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5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erledigaeth</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grasol</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gorfodi</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I </a:t>
            </a:r>
            <a:r>
              <a:rPr lang="en-GB" altLang="en-US" sz="2400" dirty="0" err="1" smtClean="0">
                <a:latin typeface="Times New Roman" panose="02020603050405020304" pitchFamily="18" charset="0"/>
                <a:cs typeface="Times New Roman" panose="02020603050405020304" pitchFamily="18" charset="0"/>
              </a:rPr>
              <a:t>geisio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maddeuant</a:t>
            </a:r>
            <a:r>
              <a:rPr lang="en-GB" altLang="en-US" sz="2400" dirty="0">
                <a:latin typeface="Times New Roman" panose="02020603050405020304" pitchFamily="18" charset="0"/>
                <a:cs typeface="Times New Roman" panose="02020603050405020304" pitchFamily="18" charset="0"/>
              </a:rPr>
              <a:t> am </a:t>
            </a:r>
            <a:r>
              <a:rPr lang="en-GB" altLang="en-US" sz="2400" dirty="0" err="1">
                <a:latin typeface="Times New Roman" panose="02020603050405020304" pitchFamily="18" charset="0"/>
                <a:cs typeface="Times New Roman" panose="02020603050405020304" pitchFamily="18" charset="0"/>
              </a:rPr>
              <a:t>inni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erlid</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arteithio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gilydd</a:t>
            </a:r>
            <a:r>
              <a:rPr lang="en-GB" altLang="en-US" sz="2400" dirty="0">
                <a:latin typeface="Times New Roman" panose="02020603050405020304" pitchFamily="18" charset="0"/>
                <a:cs typeface="Times New Roman" panose="02020603050405020304" pitchFamily="18" charset="0"/>
              </a:rPr>
              <a:t>.</a:t>
            </a:r>
            <a:endParaRPr lang="en-GB" altLang="en-US" sz="100800"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4271963"/>
            <a:ext cx="8858993" cy="144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Reader </a:t>
            </a:r>
            <a:r>
              <a:rPr lang="en-GB" altLang="en-US" sz="2000" dirty="0">
                <a:solidFill>
                  <a:srgbClr val="875B00"/>
                </a:solidFill>
                <a:latin typeface="Times New Roman" panose="02020603050405020304" pitchFamily="18" charset="0"/>
                <a:cs typeface="Times New Roman" panose="02020603050405020304" pitchFamily="18" charset="0"/>
              </a:rPr>
              <a:t>5</a:t>
            </a:r>
            <a:r>
              <a:rPr lang="en-GB" altLang="en-US" sz="2000" dirty="0" smtClean="0">
                <a:solidFill>
                  <a:srgbClr val="875B00"/>
                </a:solidFill>
                <a:latin typeface="Times New Roman" panose="02020603050405020304" pitchFamily="18" charset="0"/>
                <a:cs typeface="Times New Roman" panose="02020603050405020304" pitchFamily="18" charset="0"/>
              </a:rPr>
              <a:t> </a:t>
            </a:r>
            <a:endParaRPr lang="en-GB" altLang="en-US" sz="20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This </a:t>
            </a:r>
            <a:r>
              <a:rPr lang="en-GB" altLang="en-US" sz="1600" dirty="0">
                <a:latin typeface="Times New Roman" panose="02020603050405020304" pitchFamily="18" charset="0"/>
                <a:cs typeface="Times New Roman" panose="02020603050405020304" pitchFamily="18" charset="0"/>
              </a:rPr>
              <a:t>stone is ‘persecution’. </a:t>
            </a:r>
          </a:p>
          <a:p>
            <a:pPr lvl="2" eaLnBrk="1" hangingPunct="1"/>
            <a:r>
              <a:rPr lang="en-GB" altLang="en-US" sz="1600" dirty="0">
                <a:latin typeface="Times New Roman" panose="02020603050405020304" pitchFamily="18" charset="0"/>
                <a:cs typeface="Times New Roman" panose="02020603050405020304" pitchFamily="18" charset="0"/>
              </a:rPr>
              <a:t>Gracious God, </a:t>
            </a:r>
          </a:p>
          <a:p>
            <a:pPr lvl="2" eaLnBrk="1" hangingPunct="1"/>
            <a:r>
              <a:rPr lang="en-GB" altLang="en-US" sz="1600" dirty="0">
                <a:latin typeface="Times New Roman" panose="02020603050405020304" pitchFamily="18" charset="0"/>
                <a:cs typeface="Times New Roman" panose="02020603050405020304" pitchFamily="18" charset="0"/>
              </a:rPr>
              <a:t>the love of Christ compels us to seek forgiveness for persecuting and torturing one another. </a:t>
            </a:r>
            <a:endParaRPr lang="en-GB" altLang="en-US" sz="1600" dirty="0" smtClean="0">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17</a:t>
            </a:r>
            <a:endParaRPr lang="en-US" dirty="0"/>
          </a:p>
        </p:txBody>
      </p:sp>
    </p:spTree>
    <p:extLst>
      <p:ext uri="{BB962C8B-B14F-4D97-AF65-F5344CB8AC3E}">
        <p14:creationId xmlns:p14="http://schemas.microsoft.com/office/powerpoint/2010/main" val="1581501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2197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6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diffyg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cyfathrebu</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grasol</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gorfodi</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I </a:t>
            </a:r>
            <a:r>
              <a:rPr lang="en-GB" altLang="en-US" sz="2400" dirty="0" err="1" smtClean="0">
                <a:latin typeface="Times New Roman" panose="02020603050405020304" pitchFamily="18" charset="0"/>
                <a:cs typeface="Times New Roman" panose="02020603050405020304" pitchFamily="18" charset="0"/>
              </a:rPr>
              <a:t>geisio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maddeuant</a:t>
            </a:r>
            <a:r>
              <a:rPr lang="en-GB" altLang="en-US" sz="2400" dirty="0">
                <a:latin typeface="Times New Roman" panose="02020603050405020304" pitchFamily="18" charset="0"/>
                <a:cs typeface="Times New Roman" panose="02020603050405020304" pitchFamily="18" charset="0"/>
              </a:rPr>
              <a:t> am </a:t>
            </a:r>
            <a:r>
              <a:rPr lang="en-GB" altLang="en-US" sz="2400" dirty="0" err="1">
                <a:latin typeface="Times New Roman" panose="02020603050405020304" pitchFamily="18" charset="0"/>
                <a:cs typeface="Times New Roman" panose="02020603050405020304" pitchFamily="18" charset="0"/>
              </a:rPr>
              <a:t>hybu’r</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diffyg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cyfathrebu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bod </a:t>
            </a:r>
            <a:r>
              <a:rPr lang="en-GB" altLang="en-US" sz="2400" dirty="0" err="1" smtClean="0">
                <a:latin typeface="Times New Roman" panose="02020603050405020304" pitchFamily="18" charset="0"/>
                <a:cs typeface="Times New Roman" panose="02020603050405020304" pitchFamily="18" charset="0"/>
              </a:rPr>
              <a:t>rhwng</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heglwysi</a:t>
            </a:r>
            <a:r>
              <a:rPr lang="en-GB" altLang="en-US" sz="2400" dirty="0">
                <a:latin typeface="Times New Roman" panose="02020603050405020304" pitchFamily="18" charset="0"/>
                <a:cs typeface="Times New Roman" panose="02020603050405020304" pitchFamily="18" charset="0"/>
              </a:rPr>
              <a:t>.</a:t>
            </a:r>
            <a:endParaRPr lang="en-GB" altLang="en-US" sz="181400"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4200527"/>
            <a:ext cx="911023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Reader 6 </a:t>
            </a:r>
            <a:endParaRPr lang="en-GB" altLang="en-US" sz="20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This </a:t>
            </a:r>
            <a:r>
              <a:rPr lang="en-GB" altLang="en-US" sz="1600" dirty="0">
                <a:latin typeface="Times New Roman" panose="02020603050405020304" pitchFamily="18" charset="0"/>
                <a:cs typeface="Times New Roman" panose="02020603050405020304" pitchFamily="18" charset="0"/>
              </a:rPr>
              <a:t>stone is ‘broken communion’. </a:t>
            </a:r>
          </a:p>
          <a:p>
            <a:pPr lvl="2" eaLnBrk="1" hangingPunct="1"/>
            <a:r>
              <a:rPr lang="en-GB" altLang="en-US" sz="1600" dirty="0">
                <a:latin typeface="Times New Roman" panose="02020603050405020304" pitchFamily="18" charset="0"/>
                <a:cs typeface="Times New Roman" panose="02020603050405020304" pitchFamily="18" charset="0"/>
              </a:rPr>
              <a:t>Gracious God, </a:t>
            </a:r>
          </a:p>
          <a:p>
            <a:pPr lvl="2" eaLnBrk="1" hangingPunct="1"/>
            <a:r>
              <a:rPr lang="en-GB" altLang="en-US" sz="1600" dirty="0">
                <a:latin typeface="Times New Roman" panose="02020603050405020304" pitchFamily="18" charset="0"/>
                <a:cs typeface="Times New Roman" panose="02020603050405020304" pitchFamily="18" charset="0"/>
              </a:rPr>
              <a:t>the love of Christ compels us to seek forgiveness for perpetuating broken communion among our churches</a:t>
            </a:r>
            <a:r>
              <a:rPr lang="en-GB" altLang="en-US" sz="1600" dirty="0" smtClean="0">
                <a:latin typeface="Times New Roman" panose="02020603050405020304" pitchFamily="18" charset="0"/>
                <a:cs typeface="Times New Roman" panose="02020603050405020304" pitchFamily="18" charset="0"/>
              </a:rPr>
              <a:t>.</a:t>
            </a:r>
          </a:p>
        </p:txBody>
      </p:sp>
      <p:sp>
        <p:nvSpPr>
          <p:cNvPr id="4" name="Title 3" hidden="1"/>
          <p:cNvSpPr>
            <a:spLocks noGrp="1"/>
          </p:cNvSpPr>
          <p:nvPr>
            <p:ph type="title" idx="4294967295"/>
          </p:nvPr>
        </p:nvSpPr>
        <p:spPr/>
        <p:txBody>
          <a:bodyPr/>
          <a:lstStyle/>
          <a:p>
            <a:r>
              <a:rPr lang="en-US" dirty="0" smtClean="0"/>
              <a:t>Slide 18</a:t>
            </a:r>
            <a:endParaRPr lang="en-US" dirty="0"/>
          </a:p>
        </p:txBody>
      </p:sp>
    </p:spTree>
    <p:extLst>
      <p:ext uri="{BB962C8B-B14F-4D97-AF65-F5344CB8AC3E}">
        <p14:creationId xmlns:p14="http://schemas.microsoft.com/office/powerpoint/2010/main" val="1467108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05100" y="2904038"/>
            <a:ext cx="6515100" cy="523220"/>
          </a:xfrm>
          <a:prstGeom prst="rect">
            <a:avLst/>
          </a:prstGeom>
        </p:spPr>
        <p:txBody>
          <a:bodyPr wrap="square">
            <a:spAutoFit/>
          </a:bodyPr>
          <a:lstStyle/>
          <a:p>
            <a:pPr lvl="2">
              <a:spcBef>
                <a:spcPct val="20000"/>
              </a:spcBef>
            </a:pPr>
            <a:r>
              <a:rPr lang="en-GB" altLang="en-US" sz="2800" i="1" dirty="0" err="1">
                <a:solidFill>
                  <a:srgbClr val="875B00"/>
                </a:solidFill>
                <a:latin typeface="Times New Roman" panose="02020603050405020304" pitchFamily="18" charset="0"/>
                <a:cs typeface="Times New Roman" panose="02020603050405020304" pitchFamily="18" charset="0"/>
              </a:rPr>
              <a:t>Cenir</a:t>
            </a:r>
            <a:r>
              <a:rPr lang="en-GB" altLang="en-US" sz="2800" i="1" dirty="0">
                <a:solidFill>
                  <a:srgbClr val="875B00"/>
                </a:solidFill>
                <a:latin typeface="Times New Roman" panose="02020603050405020304" pitchFamily="18" charset="0"/>
                <a:cs typeface="Times New Roman" panose="02020603050405020304" pitchFamily="18" charset="0"/>
              </a:rPr>
              <a:t> Kyrie </a:t>
            </a:r>
            <a:r>
              <a:rPr lang="en-GB" altLang="en-US" sz="2800" i="1" dirty="0" err="1">
                <a:solidFill>
                  <a:srgbClr val="875B00"/>
                </a:solidFill>
                <a:latin typeface="Times New Roman" panose="02020603050405020304" pitchFamily="18" charset="0"/>
                <a:cs typeface="Times New Roman" panose="02020603050405020304" pitchFamily="18" charset="0"/>
              </a:rPr>
              <a:t>neu</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ryw</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ymbiliad</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arall</a:t>
            </a:r>
            <a:r>
              <a:rPr lang="en-GB" altLang="en-US" sz="2800" i="1" dirty="0">
                <a:solidFill>
                  <a:srgbClr val="875B00"/>
                </a:solidFill>
                <a:latin typeface="Times New Roman" panose="02020603050405020304" pitchFamily="18" charset="0"/>
                <a:cs typeface="Times New Roman" panose="02020603050405020304" pitchFamily="18" charset="0"/>
              </a:rPr>
              <a:t>.</a:t>
            </a:r>
            <a:endParaRPr lang="en-GB" altLang="en-US" sz="5400" i="1" dirty="0">
              <a:solidFill>
                <a:srgbClr val="875B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105150" y="3642226"/>
            <a:ext cx="5715000" cy="400110"/>
          </a:xfrm>
          <a:prstGeom prst="rect">
            <a:avLst/>
          </a:prstGeom>
        </p:spPr>
        <p:txBody>
          <a:bodyPr wrap="square">
            <a:spAutoFit/>
          </a:bodyPr>
          <a:lstStyle/>
          <a:p>
            <a:pPr lvl="2">
              <a:spcBef>
                <a:spcPct val="20000"/>
              </a:spcBef>
            </a:pPr>
            <a:r>
              <a:rPr lang="en-GB" altLang="en-US" sz="2000" i="1" dirty="0" smtClean="0">
                <a:solidFill>
                  <a:srgbClr val="875B00"/>
                </a:solidFill>
                <a:latin typeface="Times New Roman" panose="02020603050405020304" pitchFamily="18" charset="0"/>
                <a:cs typeface="Times New Roman" panose="02020603050405020304" pitchFamily="18" charset="0"/>
              </a:rPr>
              <a:t>A </a:t>
            </a:r>
            <a:r>
              <a:rPr lang="en-GB" altLang="en-US" sz="2000" i="1" dirty="0">
                <a:solidFill>
                  <a:srgbClr val="875B00"/>
                </a:solidFill>
                <a:latin typeface="Times New Roman" panose="02020603050405020304" pitchFamily="18" charset="0"/>
                <a:cs typeface="Times New Roman" panose="02020603050405020304" pitchFamily="18" charset="0"/>
              </a:rPr>
              <a:t>Kyrie or another short invocation is sung.</a:t>
            </a:r>
          </a:p>
        </p:txBody>
      </p:sp>
      <p:sp>
        <p:nvSpPr>
          <p:cNvPr id="2" name="Title 1" hidden="1"/>
          <p:cNvSpPr>
            <a:spLocks noGrp="1"/>
          </p:cNvSpPr>
          <p:nvPr>
            <p:ph type="title" idx="4294967295"/>
          </p:nvPr>
        </p:nvSpPr>
        <p:spPr/>
        <p:txBody>
          <a:bodyPr/>
          <a:lstStyle/>
          <a:p>
            <a:pPr rtl="0" eaLnBrk="1" latinLnBrk="0" hangingPunct="1"/>
            <a:r>
              <a:rPr lang="en-GB" sz="2000" i="1" kern="1200" dirty="0" smtClean="0">
                <a:solidFill>
                  <a:srgbClr val="875B00"/>
                </a:solidFill>
                <a:effectLst/>
                <a:latin typeface="Times New Roman" charset="0"/>
                <a:cs typeface="Times New Roman" charset="0"/>
              </a:rPr>
              <a:t>A Kyrie or another short invocation is sung.</a:t>
            </a:r>
            <a:endParaRPr lang="en-GB" dirty="0" smtClean="0">
              <a:effectLst/>
            </a:endParaRPr>
          </a:p>
          <a:p>
            <a:endParaRPr lang="en-US" dirty="0"/>
          </a:p>
        </p:txBody>
      </p:sp>
    </p:spTree>
    <p:extLst>
      <p:ext uri="{BB962C8B-B14F-4D97-AF65-F5344CB8AC3E}">
        <p14:creationId xmlns:p14="http://schemas.microsoft.com/office/powerpoint/2010/main" val="432574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25880" y="2347785"/>
            <a:ext cx="4971364"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smtClean="0">
                <a:solidFill>
                  <a:srgbClr val="875B00"/>
                </a:solidFill>
                <a:latin typeface="Courier" charset="0"/>
                <a:ea typeface="Courier" charset="0"/>
                <a:cs typeface="Courier" charset="0"/>
              </a:rPr>
              <a:t>Y </a:t>
            </a:r>
            <a:r>
              <a:rPr lang="en-GB" altLang="en-US" sz="3600" dirty="0">
                <a:solidFill>
                  <a:srgbClr val="875B00"/>
                </a:solidFill>
                <a:latin typeface="Courier" charset="0"/>
                <a:ea typeface="Courier" charset="0"/>
                <a:cs typeface="Courier" charset="0"/>
              </a:rPr>
              <a:t>DOD YNGHYD</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4" name="Rectangle 3"/>
          <p:cNvSpPr>
            <a:spLocks noChangeArrowheads="1"/>
          </p:cNvSpPr>
          <p:nvPr/>
        </p:nvSpPr>
        <p:spPr bwMode="auto">
          <a:xfrm>
            <a:off x="3525880" y="3194223"/>
            <a:ext cx="4971364"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dirty="0">
                <a:solidFill>
                  <a:srgbClr val="875B00"/>
                </a:solidFill>
                <a:latin typeface="Courier" charset="0"/>
                <a:ea typeface="Courier" charset="0"/>
                <a:cs typeface="Courier" charset="0"/>
              </a:rPr>
              <a:t>GATHERING</a:t>
            </a:r>
            <a:r>
              <a:rPr lang="en-GB" altLang="en-US" sz="3600" dirty="0">
                <a:latin typeface="Courier" charset="0"/>
                <a:ea typeface="Courier" charset="0"/>
                <a:cs typeface="Courier" charset="0"/>
              </a:rPr>
              <a:t> </a:t>
            </a:r>
          </a:p>
        </p:txBody>
      </p:sp>
      <p:sp>
        <p:nvSpPr>
          <p:cNvPr id="5" name="Title 4" hidden="1"/>
          <p:cNvSpPr>
            <a:spLocks noGrp="1"/>
          </p:cNvSpPr>
          <p:nvPr>
            <p:ph type="title" idx="4294967295"/>
          </p:nvPr>
        </p:nvSpPr>
        <p:spPr/>
        <p:txBody>
          <a:bodyPr/>
          <a:lstStyle/>
          <a:p>
            <a:r>
              <a:rPr lang="en-US" dirty="0" smtClean="0"/>
              <a:t>Gathering</a:t>
            </a:r>
            <a:endParaRPr lang="en-US" dirty="0"/>
          </a:p>
        </p:txBody>
      </p:sp>
    </p:spTree>
    <p:extLst>
      <p:ext uri="{BB962C8B-B14F-4D97-AF65-F5344CB8AC3E}">
        <p14:creationId xmlns:p14="http://schemas.microsoft.com/office/powerpoint/2010/main" val="4889422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46055"/>
            <a:ext cx="8858993" cy="2440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7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anoddefgarwch</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grasol</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gorfodi</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I </a:t>
            </a:r>
            <a:r>
              <a:rPr lang="en-GB" altLang="en-US" sz="2400" dirty="0" err="1" smtClean="0">
                <a:latin typeface="Times New Roman" panose="02020603050405020304" pitchFamily="18" charset="0"/>
                <a:cs typeface="Times New Roman" panose="02020603050405020304" pitchFamily="18" charset="0"/>
              </a:rPr>
              <a:t>geisio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maddeuant</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am </a:t>
            </a:r>
            <a:r>
              <a:rPr lang="en-GB" altLang="en-US" sz="2400" dirty="0" err="1" smtClean="0">
                <a:latin typeface="Times New Roman" panose="02020603050405020304" pitchFamily="18" charset="0"/>
                <a:cs typeface="Times New Roman" panose="02020603050405020304" pitchFamily="18" charset="0"/>
              </a:rPr>
              <a:t>weithredoedd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cynnwys</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anoddefgarwch</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crefyddol</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hanesyddol</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heddiw</a:t>
            </a:r>
            <a:r>
              <a:rPr lang="en-GB" altLang="en-US" sz="2400" dirty="0">
                <a:latin typeface="Times New Roman" panose="02020603050405020304" pitchFamily="18" charset="0"/>
                <a:cs typeface="Times New Roman" panose="02020603050405020304" pitchFamily="18" charset="0"/>
              </a:rPr>
              <a:t>. </a:t>
            </a:r>
            <a:endParaRPr lang="en-GB" altLang="en-US" sz="326500"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4341619"/>
            <a:ext cx="8858993" cy="1459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Reader 7 </a:t>
            </a:r>
            <a:endParaRPr lang="en-GB" altLang="en-US" sz="20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This </a:t>
            </a:r>
            <a:r>
              <a:rPr lang="en-GB" altLang="en-US" sz="1600" dirty="0">
                <a:latin typeface="Times New Roman" panose="02020603050405020304" pitchFamily="18" charset="0"/>
                <a:cs typeface="Times New Roman" panose="02020603050405020304" pitchFamily="18" charset="0"/>
              </a:rPr>
              <a:t>stone is ‘intolerance’. </a:t>
            </a:r>
          </a:p>
          <a:p>
            <a:pPr lvl="2" eaLnBrk="1" hangingPunct="1"/>
            <a:r>
              <a:rPr lang="en-GB" altLang="en-US" sz="1600" dirty="0">
                <a:latin typeface="Times New Roman" panose="02020603050405020304" pitchFamily="18" charset="0"/>
                <a:cs typeface="Times New Roman" panose="02020603050405020304" pitchFamily="18" charset="0"/>
              </a:rPr>
              <a:t>Gracious God, </a:t>
            </a:r>
          </a:p>
          <a:p>
            <a:pPr lvl="2" eaLnBrk="1" hangingPunct="1"/>
            <a:r>
              <a:rPr lang="en-GB" altLang="en-US" sz="1600" dirty="0">
                <a:latin typeface="Times New Roman" panose="02020603050405020304" pitchFamily="18" charset="0"/>
                <a:cs typeface="Times New Roman" panose="02020603050405020304" pitchFamily="18" charset="0"/>
              </a:rPr>
              <a:t>the love of Christ compels us to seek forgiveness for acts of religious intolerance in history and today. </a:t>
            </a:r>
            <a:endParaRPr lang="en-GB" altLang="en-US" sz="1600" dirty="0" smtClean="0">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20</a:t>
            </a:r>
            <a:endParaRPr lang="en-US" dirty="0"/>
          </a:p>
        </p:txBody>
      </p:sp>
    </p:spTree>
    <p:extLst>
      <p:ext uri="{BB962C8B-B14F-4D97-AF65-F5344CB8AC3E}">
        <p14:creationId xmlns:p14="http://schemas.microsoft.com/office/powerpoint/2010/main" val="903597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688903"/>
            <a:ext cx="9581718" cy="261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8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rhyfeloedd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crefyddol</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gwrthdrawiadau</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grasol</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gorfodi</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I </a:t>
            </a:r>
            <a:r>
              <a:rPr lang="en-GB" altLang="en-US" sz="2400" dirty="0" err="1" smtClean="0">
                <a:latin typeface="Times New Roman" panose="02020603050405020304" pitchFamily="18" charset="0"/>
                <a:cs typeface="Times New Roman" panose="02020603050405020304" pitchFamily="18" charset="0"/>
              </a:rPr>
              <a:t>geisio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maddeuant</a:t>
            </a:r>
            <a:r>
              <a:rPr lang="en-GB" altLang="en-US" sz="2400" dirty="0">
                <a:latin typeface="Times New Roman" panose="02020603050405020304" pitchFamily="18" charset="0"/>
                <a:cs typeface="Times New Roman" panose="02020603050405020304" pitchFamily="18" charset="0"/>
              </a:rPr>
              <a:t> am bob </a:t>
            </a:r>
            <a:r>
              <a:rPr lang="en-GB" altLang="en-US" sz="2400" dirty="0" err="1">
                <a:latin typeface="Times New Roman" panose="02020603050405020304" pitchFamily="18" charset="0"/>
                <a:cs typeface="Times New Roman" panose="02020603050405020304" pitchFamily="18" charset="0"/>
              </a:rPr>
              <a:t>rhyfel</a:t>
            </a:r>
            <a:r>
              <a:rPr lang="en-GB" altLang="en-US" sz="2400" dirty="0">
                <a:latin typeface="Times New Roman" panose="02020603050405020304" pitchFamily="18" charset="0"/>
                <a:cs typeface="Times New Roman" panose="02020603050405020304" pitchFamily="18" charset="0"/>
              </a:rPr>
              <a:t> a</a:t>
            </a:r>
          </a:p>
          <a:p>
            <a:pPr lvl="2" eaLnBrk="1" hangingPunct="1"/>
            <a:r>
              <a:rPr lang="en-GB" altLang="en-US" sz="2400" dirty="0" err="1">
                <a:latin typeface="Times New Roman" panose="02020603050405020304" pitchFamily="18" charset="0"/>
                <a:cs typeface="Times New Roman" panose="02020603050405020304" pitchFamily="18" charset="0"/>
              </a:rPr>
              <a:t>gwrthdrawiad</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gychwynasom</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erbyn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gilydd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enw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ef</a:t>
            </a:r>
            <a:r>
              <a:rPr lang="en-GB" altLang="en-US" sz="2400" dirty="0">
                <a:latin typeface="Times New Roman" panose="02020603050405020304" pitchFamily="18" charset="0"/>
                <a:cs typeface="Times New Roman" panose="02020603050405020304" pitchFamily="18" charset="0"/>
              </a:rPr>
              <a:t>.</a:t>
            </a:r>
            <a:endParaRPr lang="en-GB" altLang="en-US" sz="400000" dirty="0" smtClean="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662545" y="4446400"/>
            <a:ext cx="8858993" cy="1711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Reader </a:t>
            </a:r>
            <a:r>
              <a:rPr lang="en-GB" altLang="en-US" sz="2000" dirty="0">
                <a:solidFill>
                  <a:srgbClr val="875B00"/>
                </a:solidFill>
                <a:latin typeface="Times New Roman" panose="02020603050405020304" pitchFamily="18" charset="0"/>
                <a:cs typeface="Times New Roman" panose="02020603050405020304" pitchFamily="18" charset="0"/>
              </a:rPr>
              <a:t>8</a:t>
            </a:r>
            <a:r>
              <a:rPr lang="en-GB" altLang="en-US" sz="2000" dirty="0" smtClean="0">
                <a:solidFill>
                  <a:srgbClr val="875B00"/>
                </a:solidFill>
                <a:latin typeface="Times New Roman" panose="02020603050405020304" pitchFamily="18" charset="0"/>
                <a:cs typeface="Times New Roman" panose="02020603050405020304" pitchFamily="18" charset="0"/>
              </a:rPr>
              <a:t> </a:t>
            </a:r>
            <a:endParaRPr lang="en-GB" altLang="en-US" sz="20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This </a:t>
            </a:r>
            <a:r>
              <a:rPr lang="en-GB" altLang="en-US" sz="1600" dirty="0">
                <a:latin typeface="Times New Roman" panose="02020603050405020304" pitchFamily="18" charset="0"/>
                <a:cs typeface="Times New Roman" panose="02020603050405020304" pitchFamily="18" charset="0"/>
              </a:rPr>
              <a:t>stone is ‘religious wars and conflicts’. </a:t>
            </a:r>
          </a:p>
          <a:p>
            <a:pPr lvl="2" eaLnBrk="1" hangingPunct="1"/>
            <a:r>
              <a:rPr lang="en-GB" altLang="en-US" sz="1600" dirty="0">
                <a:latin typeface="Times New Roman" panose="02020603050405020304" pitchFamily="18" charset="0"/>
                <a:cs typeface="Times New Roman" panose="02020603050405020304" pitchFamily="18" charset="0"/>
              </a:rPr>
              <a:t>Gracious God, </a:t>
            </a:r>
          </a:p>
          <a:p>
            <a:pPr lvl="2" eaLnBrk="1" hangingPunct="1"/>
            <a:r>
              <a:rPr lang="en-GB" altLang="en-US" sz="1600" dirty="0">
                <a:latin typeface="Times New Roman" panose="02020603050405020304" pitchFamily="18" charset="0"/>
                <a:cs typeface="Times New Roman" panose="02020603050405020304" pitchFamily="18" charset="0"/>
              </a:rPr>
              <a:t>the love of Christ compels us to seek forgiveness for all wars and conflicts that we have waged against one another </a:t>
            </a:r>
            <a:r>
              <a:rPr lang="en-GB" altLang="en-US" sz="1600" dirty="0" smtClean="0">
                <a:latin typeface="Times New Roman" panose="02020603050405020304" pitchFamily="18" charset="0"/>
                <a:cs typeface="Times New Roman" panose="02020603050405020304" pitchFamily="18" charset="0"/>
              </a:rPr>
              <a:t>in </a:t>
            </a:r>
            <a:r>
              <a:rPr lang="en-GB" altLang="en-US" sz="1600" dirty="0">
                <a:latin typeface="Times New Roman" panose="02020603050405020304" pitchFamily="18" charset="0"/>
                <a:cs typeface="Times New Roman" panose="02020603050405020304" pitchFamily="18" charset="0"/>
              </a:rPr>
              <a:t>his name</a:t>
            </a:r>
            <a:r>
              <a:rPr lang="en-GB" altLang="en-US" sz="1600" dirty="0" smtClean="0">
                <a:latin typeface="Times New Roman" panose="02020603050405020304" pitchFamily="18" charset="0"/>
                <a:cs typeface="Times New Roman" panose="02020603050405020304" pitchFamily="18" charset="0"/>
              </a:rPr>
              <a:t>.</a:t>
            </a:r>
          </a:p>
        </p:txBody>
      </p:sp>
      <p:sp>
        <p:nvSpPr>
          <p:cNvPr id="3" name="Title 2" hidden="1"/>
          <p:cNvSpPr>
            <a:spLocks noGrp="1"/>
          </p:cNvSpPr>
          <p:nvPr>
            <p:ph type="title" idx="4294967295"/>
          </p:nvPr>
        </p:nvSpPr>
        <p:spPr/>
        <p:txBody>
          <a:bodyPr/>
          <a:lstStyle/>
          <a:p>
            <a:r>
              <a:rPr lang="en-US" dirty="0" smtClean="0"/>
              <a:t>Slide 21</a:t>
            </a:r>
            <a:endParaRPr lang="en-US" dirty="0"/>
          </a:p>
        </p:txBody>
      </p:sp>
    </p:spTree>
    <p:extLst>
      <p:ext uri="{BB962C8B-B14F-4D97-AF65-F5344CB8AC3E}">
        <p14:creationId xmlns:p14="http://schemas.microsoft.com/office/powerpoint/2010/main" val="267588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772082" y="1577586"/>
            <a:ext cx="8858993" cy="2640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9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ymraniadau</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grasol</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gorfodi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geisio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maddeuant</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am </a:t>
            </a:r>
            <a:r>
              <a:rPr lang="en-GB" altLang="en-US" sz="2400" dirty="0" err="1">
                <a:latin typeface="Times New Roman" panose="02020603050405020304" pitchFamily="18" charset="0"/>
                <a:cs typeface="Times New Roman" panose="02020603050405020304" pitchFamily="18" charset="0"/>
              </a:rPr>
              <a:t>fyw</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ein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bywydau</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Cristnogol</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wahân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gilydd</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ac </a:t>
            </a:r>
            <a:r>
              <a:rPr lang="en-GB" altLang="en-US" sz="2400" dirty="0" err="1" smtClean="0">
                <a:latin typeface="Times New Roman" panose="02020603050405020304" pitchFamily="18" charset="0"/>
                <a:cs typeface="Times New Roman" panose="02020603050405020304" pitchFamily="18" charset="0"/>
              </a:rPr>
              <a:t>ymhell</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oddi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wrth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galwad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gyffredin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iacháu</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holl</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greadigaeth</a:t>
            </a:r>
            <a:r>
              <a:rPr lang="en-GB" altLang="en-US" sz="2400" dirty="0">
                <a:latin typeface="Times New Roman" panose="02020603050405020304" pitchFamily="18" charset="0"/>
                <a:cs typeface="Times New Roman" panose="02020603050405020304" pitchFamily="18" charset="0"/>
              </a:rPr>
              <a:t>.</a:t>
            </a:r>
            <a:endParaRPr lang="en-GB" altLang="en-US" sz="400000"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772082" y="4249348"/>
            <a:ext cx="8858993" cy="1782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Reader 9</a:t>
            </a:r>
            <a:r>
              <a:rPr lang="en-GB" altLang="en-US" sz="2800" dirty="0" smtClean="0">
                <a:solidFill>
                  <a:srgbClr val="875B00"/>
                </a:solidFill>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This </a:t>
            </a:r>
            <a:r>
              <a:rPr lang="en-GB" altLang="en-US" sz="1600" dirty="0">
                <a:latin typeface="Times New Roman" panose="02020603050405020304" pitchFamily="18" charset="0"/>
                <a:cs typeface="Times New Roman" panose="02020603050405020304" pitchFamily="18" charset="0"/>
              </a:rPr>
              <a:t>stone is ‘division’. </a:t>
            </a:r>
          </a:p>
          <a:p>
            <a:pPr lvl="2" eaLnBrk="1" hangingPunct="1"/>
            <a:r>
              <a:rPr lang="en-GB" altLang="en-US" sz="1600" dirty="0">
                <a:latin typeface="Times New Roman" panose="02020603050405020304" pitchFamily="18" charset="0"/>
                <a:cs typeface="Times New Roman" panose="02020603050405020304" pitchFamily="18" charset="0"/>
              </a:rPr>
              <a:t>Gracious God, </a:t>
            </a:r>
          </a:p>
          <a:p>
            <a:pPr lvl="2" eaLnBrk="1" hangingPunct="1"/>
            <a:r>
              <a:rPr lang="en-GB" altLang="en-US" sz="1600" dirty="0">
                <a:latin typeface="Times New Roman" panose="02020603050405020304" pitchFamily="18" charset="0"/>
                <a:cs typeface="Times New Roman" panose="02020603050405020304" pitchFamily="18" charset="0"/>
              </a:rPr>
              <a:t>the love of Christ compels us to seek forgiveness for living our Christian lives divided from one another and astray from our common calling for the healing of all creation. </a:t>
            </a:r>
            <a:endParaRPr lang="en-GB" altLang="en-US" sz="1600" dirty="0" smtClean="0">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22</a:t>
            </a:r>
            <a:endParaRPr lang="en-US" dirty="0"/>
          </a:p>
        </p:txBody>
      </p:sp>
    </p:spTree>
    <p:extLst>
      <p:ext uri="{BB962C8B-B14F-4D97-AF65-F5344CB8AC3E}">
        <p14:creationId xmlns:p14="http://schemas.microsoft.com/office/powerpoint/2010/main" val="777177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05100" y="2904038"/>
            <a:ext cx="6515100" cy="523220"/>
          </a:xfrm>
          <a:prstGeom prst="rect">
            <a:avLst/>
          </a:prstGeom>
        </p:spPr>
        <p:txBody>
          <a:bodyPr wrap="square">
            <a:spAutoFit/>
          </a:bodyPr>
          <a:lstStyle/>
          <a:p>
            <a:pPr lvl="2">
              <a:spcBef>
                <a:spcPct val="20000"/>
              </a:spcBef>
            </a:pPr>
            <a:r>
              <a:rPr lang="en-GB" altLang="en-US" sz="2800" i="1" dirty="0" err="1">
                <a:solidFill>
                  <a:srgbClr val="875B00"/>
                </a:solidFill>
                <a:latin typeface="Times New Roman" panose="02020603050405020304" pitchFamily="18" charset="0"/>
                <a:cs typeface="Times New Roman" panose="02020603050405020304" pitchFamily="18" charset="0"/>
              </a:rPr>
              <a:t>Cenir</a:t>
            </a:r>
            <a:r>
              <a:rPr lang="en-GB" altLang="en-US" sz="2800" i="1" dirty="0">
                <a:solidFill>
                  <a:srgbClr val="875B00"/>
                </a:solidFill>
                <a:latin typeface="Times New Roman" panose="02020603050405020304" pitchFamily="18" charset="0"/>
                <a:cs typeface="Times New Roman" panose="02020603050405020304" pitchFamily="18" charset="0"/>
              </a:rPr>
              <a:t> Kyrie </a:t>
            </a:r>
            <a:r>
              <a:rPr lang="en-GB" altLang="en-US" sz="2800" i="1" dirty="0" err="1">
                <a:solidFill>
                  <a:srgbClr val="875B00"/>
                </a:solidFill>
                <a:latin typeface="Times New Roman" panose="02020603050405020304" pitchFamily="18" charset="0"/>
                <a:cs typeface="Times New Roman" panose="02020603050405020304" pitchFamily="18" charset="0"/>
              </a:rPr>
              <a:t>neu</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ryw</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ymbiliad</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arall</a:t>
            </a:r>
            <a:r>
              <a:rPr lang="en-GB" altLang="en-US" sz="2800" i="1" dirty="0">
                <a:solidFill>
                  <a:srgbClr val="875B00"/>
                </a:solidFill>
                <a:latin typeface="Times New Roman" panose="02020603050405020304" pitchFamily="18" charset="0"/>
                <a:cs typeface="Times New Roman" panose="02020603050405020304" pitchFamily="18" charset="0"/>
              </a:rPr>
              <a:t>.</a:t>
            </a:r>
            <a:endParaRPr lang="en-GB" altLang="en-US" sz="5400" i="1" dirty="0">
              <a:solidFill>
                <a:srgbClr val="875B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105150" y="3642226"/>
            <a:ext cx="5715000" cy="400110"/>
          </a:xfrm>
          <a:prstGeom prst="rect">
            <a:avLst/>
          </a:prstGeom>
        </p:spPr>
        <p:txBody>
          <a:bodyPr wrap="square">
            <a:spAutoFit/>
          </a:bodyPr>
          <a:lstStyle/>
          <a:p>
            <a:pPr lvl="2">
              <a:spcBef>
                <a:spcPct val="20000"/>
              </a:spcBef>
            </a:pPr>
            <a:r>
              <a:rPr lang="en-GB" altLang="en-US" sz="2000" i="1" dirty="0" smtClean="0">
                <a:solidFill>
                  <a:srgbClr val="875B00"/>
                </a:solidFill>
                <a:latin typeface="Times New Roman" panose="02020603050405020304" pitchFamily="18" charset="0"/>
                <a:cs typeface="Times New Roman" panose="02020603050405020304" pitchFamily="18" charset="0"/>
              </a:rPr>
              <a:t>A </a:t>
            </a:r>
            <a:r>
              <a:rPr lang="en-GB" altLang="en-US" sz="2000" i="1" dirty="0">
                <a:solidFill>
                  <a:srgbClr val="875B00"/>
                </a:solidFill>
                <a:latin typeface="Times New Roman" panose="02020603050405020304" pitchFamily="18" charset="0"/>
                <a:cs typeface="Times New Roman" panose="02020603050405020304" pitchFamily="18" charset="0"/>
              </a:rPr>
              <a:t>Kyrie or another short invocation is sung.</a:t>
            </a:r>
          </a:p>
        </p:txBody>
      </p:sp>
      <p:sp>
        <p:nvSpPr>
          <p:cNvPr id="2" name="Title 1" hidden="1"/>
          <p:cNvSpPr>
            <a:spLocks noGrp="1"/>
          </p:cNvSpPr>
          <p:nvPr>
            <p:ph type="title" idx="4294967295"/>
          </p:nvPr>
        </p:nvSpPr>
        <p:spPr/>
        <p:txBody>
          <a:bodyPr/>
          <a:lstStyle/>
          <a:p>
            <a:pPr rtl="0" eaLnBrk="1" latinLnBrk="0" hangingPunct="1"/>
            <a:r>
              <a:rPr lang="en-GB" sz="2000" i="1" kern="1200" dirty="0" smtClean="0">
                <a:solidFill>
                  <a:srgbClr val="875B00"/>
                </a:solidFill>
                <a:effectLst/>
                <a:latin typeface="Times New Roman" charset="0"/>
                <a:cs typeface="Times New Roman" charset="0"/>
              </a:rPr>
              <a:t>A Kyrie or another short invocation is sung.</a:t>
            </a:r>
            <a:endParaRPr lang="en-GB" dirty="0" smtClean="0">
              <a:effectLst/>
            </a:endParaRPr>
          </a:p>
          <a:p>
            <a:endParaRPr lang="en-US" dirty="0"/>
          </a:p>
        </p:txBody>
      </p:sp>
    </p:spTree>
    <p:extLst>
      <p:ext uri="{BB962C8B-B14F-4D97-AF65-F5344CB8AC3E}">
        <p14:creationId xmlns:p14="http://schemas.microsoft.com/office/powerpoint/2010/main" val="11169525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2240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10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camddefnyddio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grym</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grasol</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gorfodi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geisio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maddeuant</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am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camddefnydd</a:t>
            </a:r>
            <a:r>
              <a:rPr lang="en-GB" altLang="en-US" sz="2400" dirty="0" smtClean="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rym</a:t>
            </a:r>
            <a:r>
              <a:rPr lang="en-GB" altLang="en-US" sz="2400" dirty="0">
                <a:latin typeface="Times New Roman" panose="02020603050405020304" pitchFamily="18" charset="0"/>
                <a:cs typeface="Times New Roman" panose="02020603050405020304" pitchFamily="18" charset="0"/>
              </a:rPr>
              <a:t>.</a:t>
            </a:r>
            <a:endParaRPr lang="en-GB" altLang="en-US" sz="400000"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4" y="4186244"/>
            <a:ext cx="8858993"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Reader 10 </a:t>
            </a:r>
            <a:endParaRPr lang="en-GB" altLang="en-US" sz="20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This </a:t>
            </a:r>
            <a:r>
              <a:rPr lang="en-GB" altLang="en-US" sz="1600" dirty="0">
                <a:latin typeface="Times New Roman" panose="02020603050405020304" pitchFamily="18" charset="0"/>
                <a:cs typeface="Times New Roman" panose="02020603050405020304" pitchFamily="18" charset="0"/>
              </a:rPr>
              <a:t>stone is ‘abuse of power’. </a:t>
            </a:r>
          </a:p>
          <a:p>
            <a:pPr lvl="2" eaLnBrk="1" hangingPunct="1"/>
            <a:r>
              <a:rPr lang="en-GB" altLang="en-US" sz="1600" dirty="0">
                <a:latin typeface="Times New Roman" panose="02020603050405020304" pitchFamily="18" charset="0"/>
                <a:cs typeface="Times New Roman" panose="02020603050405020304" pitchFamily="18" charset="0"/>
              </a:rPr>
              <a:t>Gracious God, </a:t>
            </a:r>
          </a:p>
          <a:p>
            <a:pPr lvl="2" eaLnBrk="1" hangingPunct="1"/>
            <a:r>
              <a:rPr lang="en-GB" altLang="en-US" sz="1600" dirty="0">
                <a:latin typeface="Times New Roman" panose="02020603050405020304" pitchFamily="18" charset="0"/>
                <a:cs typeface="Times New Roman" panose="02020603050405020304" pitchFamily="18" charset="0"/>
              </a:rPr>
              <a:t>the love of Christ compels us to seek forgiveness for our abuse </a:t>
            </a:r>
          </a:p>
          <a:p>
            <a:pPr lvl="2" eaLnBrk="1" hangingPunct="1"/>
            <a:r>
              <a:rPr lang="en-GB" altLang="en-US" sz="1600" dirty="0">
                <a:latin typeface="Times New Roman" panose="02020603050405020304" pitchFamily="18" charset="0"/>
                <a:cs typeface="Times New Roman" panose="02020603050405020304" pitchFamily="18" charset="0"/>
              </a:rPr>
              <a:t>of power</a:t>
            </a:r>
            <a:r>
              <a:rPr lang="en-GB" altLang="en-US" sz="1600" dirty="0" smtClean="0">
                <a:latin typeface="Times New Roman" panose="02020603050405020304" pitchFamily="18" charset="0"/>
                <a:cs typeface="Times New Roman" panose="02020603050405020304" pitchFamily="18" charset="0"/>
              </a:rPr>
              <a:t>.</a:t>
            </a:r>
          </a:p>
        </p:txBody>
      </p:sp>
      <p:sp>
        <p:nvSpPr>
          <p:cNvPr id="4" name="Title 3" hidden="1"/>
          <p:cNvSpPr>
            <a:spLocks noGrp="1"/>
          </p:cNvSpPr>
          <p:nvPr>
            <p:ph type="title" idx="4294967295"/>
          </p:nvPr>
        </p:nvSpPr>
        <p:spPr/>
        <p:txBody>
          <a:bodyPr/>
          <a:lstStyle/>
          <a:p>
            <a:r>
              <a:rPr lang="en-US" dirty="0" smtClean="0"/>
              <a:t>Slide 24</a:t>
            </a:r>
            <a:endParaRPr lang="en-US" dirty="0"/>
          </a:p>
        </p:txBody>
      </p:sp>
    </p:spTree>
    <p:extLst>
      <p:ext uri="{BB962C8B-B14F-4D97-AF65-F5344CB8AC3E}">
        <p14:creationId xmlns:p14="http://schemas.microsoft.com/office/powerpoint/2010/main" val="21011326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488874"/>
            <a:ext cx="8858993" cy="2583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11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arwahanrwydd</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grasol</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gorfodi</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I </a:t>
            </a:r>
            <a:r>
              <a:rPr lang="en-GB" altLang="en-US" sz="2400" dirty="0" err="1" smtClean="0">
                <a:latin typeface="Times New Roman" panose="02020603050405020304" pitchFamily="18" charset="0"/>
                <a:cs typeface="Times New Roman" panose="02020603050405020304" pitchFamily="18" charset="0"/>
              </a:rPr>
              <a:t>geisio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maddeuant</a:t>
            </a:r>
            <a:r>
              <a:rPr lang="en-GB" altLang="en-US" sz="2400" dirty="0">
                <a:latin typeface="Times New Roman" panose="02020603050405020304" pitchFamily="18" charset="0"/>
                <a:cs typeface="Times New Roman" panose="02020603050405020304" pitchFamily="18" charset="0"/>
              </a:rPr>
              <a:t> am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adegau</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pan </a:t>
            </a:r>
            <a:r>
              <a:rPr lang="en-GB" altLang="en-US" sz="2400" dirty="0" err="1">
                <a:latin typeface="Times New Roman" panose="02020603050405020304" pitchFamily="18" charset="0"/>
                <a:cs typeface="Times New Roman" panose="02020603050405020304" pitchFamily="18" charset="0"/>
              </a:rPr>
              <a:t>ydym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ceisio</a:t>
            </a:r>
            <a:r>
              <a:rPr lang="en-GB" altLang="en-US" sz="2400" dirty="0">
                <a:latin typeface="Times New Roman" panose="02020603050405020304" pitchFamily="18" charset="0"/>
                <a:cs typeface="Times New Roman" panose="02020603050405020304" pitchFamily="18" charset="0"/>
              </a:rPr>
              <a:t> bod </a:t>
            </a:r>
            <a:r>
              <a:rPr lang="en-GB" altLang="en-US" sz="2400" dirty="0" err="1" smtClean="0">
                <a:latin typeface="Times New Roman" panose="02020603050405020304" pitchFamily="18" charset="0"/>
                <a:cs typeface="Times New Roman" panose="02020603050405020304" pitchFamily="18" charset="0"/>
              </a:rPr>
              <a:t>ar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wahân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chwiorydd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brodyn</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Cristnogol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cymunedau</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ydym</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ynddynt</a:t>
            </a:r>
            <a:r>
              <a:rPr lang="en-GB" altLang="en-US" sz="2400" dirty="0">
                <a:latin typeface="Times New Roman" panose="02020603050405020304" pitchFamily="18" charset="0"/>
                <a:cs typeface="Times New Roman" panose="02020603050405020304" pitchFamily="18" charset="0"/>
              </a:rPr>
              <a:t>.</a:t>
            </a:r>
            <a:endParaRPr lang="en-GB" altLang="en-US" sz="400000"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4" y="4214812"/>
            <a:ext cx="8858993" cy="1728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Reader 11 </a:t>
            </a:r>
            <a:endParaRPr lang="en-GB" altLang="en-US" sz="20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This </a:t>
            </a:r>
            <a:r>
              <a:rPr lang="en-GB" altLang="en-US" sz="1600" dirty="0">
                <a:latin typeface="Times New Roman" panose="02020603050405020304" pitchFamily="18" charset="0"/>
                <a:cs typeface="Times New Roman" panose="02020603050405020304" pitchFamily="18" charset="0"/>
              </a:rPr>
              <a:t>stone is ‘isolation’. </a:t>
            </a:r>
          </a:p>
          <a:p>
            <a:pPr lvl="2" eaLnBrk="1" hangingPunct="1"/>
            <a:r>
              <a:rPr lang="en-GB" altLang="en-US" sz="1600" dirty="0">
                <a:latin typeface="Times New Roman" panose="02020603050405020304" pitchFamily="18" charset="0"/>
                <a:cs typeface="Times New Roman" panose="02020603050405020304" pitchFamily="18" charset="0"/>
              </a:rPr>
              <a:t>Gracious God, </a:t>
            </a:r>
          </a:p>
          <a:p>
            <a:pPr lvl="2" eaLnBrk="1" hangingPunct="1"/>
            <a:r>
              <a:rPr lang="en-GB" altLang="en-US" sz="1600" dirty="0">
                <a:latin typeface="Times New Roman" panose="02020603050405020304" pitchFamily="18" charset="0"/>
                <a:cs typeface="Times New Roman" panose="02020603050405020304" pitchFamily="18" charset="0"/>
              </a:rPr>
              <a:t>the love of Christ compels us to seek forgiveness for the times when we have isolated ourselves from our Christian sisters and brothers and from the communities in which we live. </a:t>
            </a:r>
            <a:endParaRPr lang="en-GB" altLang="en-US" sz="1600" dirty="0" smtClean="0">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25</a:t>
            </a:r>
            <a:endParaRPr lang="en-US" dirty="0"/>
          </a:p>
        </p:txBody>
      </p:sp>
    </p:spTree>
    <p:extLst>
      <p:ext uri="{BB962C8B-B14F-4D97-AF65-F5344CB8AC3E}">
        <p14:creationId xmlns:p14="http://schemas.microsoft.com/office/powerpoint/2010/main" val="8195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1797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12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balchder</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grasol</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gorfodi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geisio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maddeuant</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am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balchder</a:t>
            </a:r>
            <a:r>
              <a:rPr lang="en-GB" altLang="en-US" sz="2400" dirty="0">
                <a:latin typeface="Times New Roman" panose="02020603050405020304" pitchFamily="18" charset="0"/>
                <a:cs typeface="Times New Roman" panose="02020603050405020304" pitchFamily="18" charset="0"/>
              </a:rPr>
              <a:t>.</a:t>
            </a:r>
            <a:endParaRPr lang="en-GB" altLang="en-US" sz="400000"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4" y="3798693"/>
            <a:ext cx="8858993" cy="1459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Reader 12 </a:t>
            </a:r>
            <a:endParaRPr lang="en-GB" altLang="en-US" sz="20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This </a:t>
            </a:r>
            <a:r>
              <a:rPr lang="en-GB" altLang="en-US" sz="1600" dirty="0">
                <a:latin typeface="Times New Roman" panose="02020603050405020304" pitchFamily="18" charset="0"/>
                <a:cs typeface="Times New Roman" panose="02020603050405020304" pitchFamily="18" charset="0"/>
              </a:rPr>
              <a:t>stone is ‘pride’. </a:t>
            </a:r>
          </a:p>
          <a:p>
            <a:pPr lvl="2" eaLnBrk="1" hangingPunct="1"/>
            <a:r>
              <a:rPr lang="en-GB" altLang="en-US" sz="1600" dirty="0">
                <a:latin typeface="Times New Roman" panose="02020603050405020304" pitchFamily="18" charset="0"/>
                <a:cs typeface="Times New Roman" panose="02020603050405020304" pitchFamily="18" charset="0"/>
              </a:rPr>
              <a:t>Gracious God, </a:t>
            </a:r>
          </a:p>
          <a:p>
            <a:pPr lvl="2" eaLnBrk="1" hangingPunct="1"/>
            <a:r>
              <a:rPr lang="en-GB" altLang="en-US" sz="1600" dirty="0">
                <a:latin typeface="Times New Roman" panose="02020603050405020304" pitchFamily="18" charset="0"/>
                <a:cs typeface="Times New Roman" panose="02020603050405020304" pitchFamily="18" charset="0"/>
              </a:rPr>
              <a:t>the love of Christ compels us to seek forgiveness for our pride. </a:t>
            </a:r>
            <a:endParaRPr lang="en-GB" altLang="en-US" sz="1600" dirty="0" smtClean="0">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26</a:t>
            </a:r>
            <a:endParaRPr lang="en-US" dirty="0"/>
          </a:p>
        </p:txBody>
      </p:sp>
    </p:spTree>
    <p:extLst>
      <p:ext uri="{BB962C8B-B14F-4D97-AF65-F5344CB8AC3E}">
        <p14:creationId xmlns:p14="http://schemas.microsoft.com/office/powerpoint/2010/main" val="20193558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2" y="1774628"/>
            <a:ext cx="8858993" cy="2140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600"/>
              </a:spcAft>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400" b="1" dirty="0">
              <a:latin typeface="Times New Roman" panose="02020603050405020304" pitchFamily="18" charset="0"/>
              <a:cs typeface="Times New Roman" panose="02020603050405020304" pitchFamily="18" charset="0"/>
            </a:endParaRPr>
          </a:p>
          <a:p>
            <a:pPr lvl="2" eaLnBrk="1" hangingPunct="1"/>
            <a:r>
              <a:rPr lang="en-GB" altLang="en-US" sz="2400" b="1" dirty="0" err="1">
                <a:latin typeface="Times New Roman" panose="02020603050405020304" pitchFamily="18" charset="0"/>
                <a:cs typeface="Times New Roman" panose="02020603050405020304" pitchFamily="18" charset="0"/>
              </a:rPr>
              <a:t>Arglwydd</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ein</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Duw</a:t>
            </a:r>
            <a:r>
              <a:rPr lang="en-GB" altLang="en-US" sz="2400" b="1" dirty="0">
                <a:latin typeface="Times New Roman" panose="02020603050405020304" pitchFamily="18" charset="0"/>
                <a:cs typeface="Times New Roman" panose="02020603050405020304" pitchFamily="18" charset="0"/>
              </a:rPr>
              <a:t>,</a:t>
            </a:r>
          </a:p>
          <a:p>
            <a:pPr lvl="2" eaLnBrk="1" hangingPunct="1"/>
            <a:r>
              <a:rPr lang="en-GB" altLang="en-US" sz="2400" b="1" dirty="0" err="1">
                <a:latin typeface="Times New Roman" panose="02020603050405020304" pitchFamily="18" charset="0"/>
                <a:cs typeface="Times New Roman" panose="02020603050405020304" pitchFamily="18" charset="0"/>
              </a:rPr>
              <a:t>edrycha</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ar</a:t>
            </a:r>
            <a:r>
              <a:rPr lang="en-GB" altLang="en-US" sz="2400" b="1" dirty="0">
                <a:latin typeface="Times New Roman" panose="02020603050405020304" pitchFamily="18" charset="0"/>
                <a:cs typeface="Times New Roman" panose="02020603050405020304" pitchFamily="18" charset="0"/>
              </a:rPr>
              <a:t> y </a:t>
            </a:r>
            <a:r>
              <a:rPr lang="en-GB" altLang="en-US" sz="2400" b="1" dirty="0" err="1">
                <a:latin typeface="Times New Roman" panose="02020603050405020304" pitchFamily="18" charset="0"/>
                <a:cs typeface="Times New Roman" panose="02020603050405020304" pitchFamily="18" charset="0"/>
              </a:rPr>
              <a:t>mur</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yr</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ydym</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wedi</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ei</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godi</a:t>
            </a:r>
            <a:r>
              <a:rPr lang="en-GB" altLang="en-US" sz="2400" b="1" dirty="0">
                <a:latin typeface="Times New Roman" panose="02020603050405020304" pitchFamily="18" charset="0"/>
                <a:cs typeface="Times New Roman" panose="02020603050405020304" pitchFamily="18" charset="0"/>
              </a:rPr>
              <a:t>,</a:t>
            </a:r>
          </a:p>
          <a:p>
            <a:pPr lvl="2" eaLnBrk="1" hangingPunct="1"/>
            <a:r>
              <a:rPr lang="en-GB" altLang="en-US" sz="2400" b="1" dirty="0" err="1">
                <a:latin typeface="Times New Roman" panose="02020603050405020304" pitchFamily="18" charset="0"/>
                <a:cs typeface="Times New Roman" panose="02020603050405020304" pitchFamily="18" charset="0"/>
              </a:rPr>
              <a:t>sy’n</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ein</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gwahanu</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oddi</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wrthyt</a:t>
            </a:r>
            <a:r>
              <a:rPr lang="en-GB" altLang="en-US" sz="2400" b="1" dirty="0">
                <a:latin typeface="Times New Roman" panose="02020603050405020304" pitchFamily="18" charset="0"/>
                <a:cs typeface="Times New Roman" panose="02020603050405020304" pitchFamily="18" charset="0"/>
              </a:rPr>
              <a:t> ac </a:t>
            </a:r>
            <a:r>
              <a:rPr lang="en-GB" altLang="en-US" sz="2400" b="1" dirty="0" err="1">
                <a:latin typeface="Times New Roman" panose="02020603050405020304" pitchFamily="18" charset="0"/>
                <a:cs typeface="Times New Roman" panose="02020603050405020304" pitchFamily="18" charset="0"/>
              </a:rPr>
              <a:t>oddi</a:t>
            </a:r>
            <a:endParaRPr lang="en-GB" altLang="en-US" sz="2400" b="1" dirty="0">
              <a:latin typeface="Times New Roman" panose="02020603050405020304" pitchFamily="18" charset="0"/>
              <a:cs typeface="Times New Roman" panose="02020603050405020304" pitchFamily="18" charset="0"/>
            </a:endParaRPr>
          </a:p>
          <a:p>
            <a:pPr lvl="2" eaLnBrk="1" hangingPunct="1"/>
            <a:r>
              <a:rPr lang="en-GB" altLang="en-US" sz="2400" b="1" dirty="0" err="1">
                <a:latin typeface="Times New Roman" panose="02020603050405020304" pitchFamily="18" charset="0"/>
                <a:cs typeface="Times New Roman" panose="02020603050405020304" pitchFamily="18" charset="0"/>
              </a:rPr>
              <a:t>wrth</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ein</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gilydd</a:t>
            </a:r>
            <a:r>
              <a:rPr lang="en-GB" altLang="en-US" sz="2400" b="1" dirty="0">
                <a:latin typeface="Times New Roman" panose="02020603050405020304" pitchFamily="18" charset="0"/>
                <a:cs typeface="Times New Roman" panose="02020603050405020304" pitchFamily="18" charset="0"/>
              </a:rPr>
              <a:t>.</a:t>
            </a:r>
            <a:endParaRPr lang="en-GB" altLang="en-US" sz="400000" b="1"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2" y="4157662"/>
            <a:ext cx="8858993" cy="130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600"/>
              </a:spcAft>
            </a:pPr>
            <a:r>
              <a:rPr lang="en-GB" altLang="en-US" sz="2000" b="1" dirty="0" smtClean="0">
                <a:solidFill>
                  <a:srgbClr val="875B00"/>
                </a:solidFill>
                <a:latin typeface="Times New Roman" panose="02020603050405020304" pitchFamily="18" charset="0"/>
                <a:cs typeface="Times New Roman" panose="02020603050405020304" pitchFamily="18" charset="0"/>
              </a:rPr>
              <a:t>All</a:t>
            </a:r>
            <a:endParaRPr lang="en-GB" altLang="en-US" sz="2000" b="1" dirty="0">
              <a:latin typeface="Times New Roman" panose="02020603050405020304" pitchFamily="18" charset="0"/>
              <a:cs typeface="Times New Roman" panose="02020603050405020304" pitchFamily="18" charset="0"/>
            </a:endParaRPr>
          </a:p>
          <a:p>
            <a:pPr lvl="2" eaLnBrk="1" hangingPunct="1"/>
            <a:r>
              <a:rPr lang="en-GB" altLang="en-US" sz="1600" b="1" dirty="0" smtClean="0">
                <a:latin typeface="Times New Roman" panose="02020603050405020304" pitchFamily="18" charset="0"/>
                <a:cs typeface="Times New Roman" panose="02020603050405020304" pitchFamily="18" charset="0"/>
              </a:rPr>
              <a:t>Lord</a:t>
            </a:r>
            <a:r>
              <a:rPr lang="en-GB" altLang="en-US" sz="1600" b="1" dirty="0">
                <a:latin typeface="Times New Roman" panose="02020603050405020304" pitchFamily="18" charset="0"/>
                <a:cs typeface="Times New Roman" panose="02020603050405020304" pitchFamily="18" charset="0"/>
              </a:rPr>
              <a:t>, our God, </a:t>
            </a:r>
          </a:p>
          <a:p>
            <a:pPr lvl="2" eaLnBrk="1" hangingPunct="1"/>
            <a:r>
              <a:rPr lang="en-GB" altLang="en-US" sz="1600" b="1" dirty="0">
                <a:latin typeface="Times New Roman" panose="02020603050405020304" pitchFamily="18" charset="0"/>
                <a:cs typeface="Times New Roman" panose="02020603050405020304" pitchFamily="18" charset="0"/>
              </a:rPr>
              <a:t>look upon this wall that we have built, </a:t>
            </a:r>
          </a:p>
          <a:p>
            <a:pPr lvl="2" eaLnBrk="1" hangingPunct="1"/>
            <a:r>
              <a:rPr lang="en-GB" altLang="en-US" sz="1600" b="1" dirty="0">
                <a:latin typeface="Times New Roman" panose="02020603050405020304" pitchFamily="18" charset="0"/>
                <a:cs typeface="Times New Roman" panose="02020603050405020304" pitchFamily="18" charset="0"/>
              </a:rPr>
              <a:t>which separates us from you and from one another</a:t>
            </a:r>
            <a:r>
              <a:rPr lang="en-GB" altLang="en-US" sz="1600" b="1" dirty="0" smtClean="0">
                <a:latin typeface="Times New Roman" panose="02020603050405020304" pitchFamily="18" charset="0"/>
                <a:cs typeface="Times New Roman" panose="02020603050405020304" pitchFamily="18" charset="0"/>
              </a:rPr>
              <a:t>.</a:t>
            </a:r>
          </a:p>
          <a:p>
            <a:pPr lvl="2" eaLnBrk="1" hangingPunct="1"/>
            <a:endParaRPr lang="en-GB" altLang="en-US" sz="400000" b="1" dirty="0" smtClean="0">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27</a:t>
            </a:r>
            <a:endParaRPr lang="en-US" dirty="0"/>
          </a:p>
        </p:txBody>
      </p:sp>
    </p:spTree>
    <p:extLst>
      <p:ext uri="{BB962C8B-B14F-4D97-AF65-F5344CB8AC3E}">
        <p14:creationId xmlns:p14="http://schemas.microsoft.com/office/powerpoint/2010/main" val="10301219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0" y="1903215"/>
            <a:ext cx="8858993" cy="2197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600"/>
              </a:spcAft>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400" b="1" dirty="0">
              <a:latin typeface="Times New Roman" panose="02020603050405020304" pitchFamily="18" charset="0"/>
              <a:cs typeface="Times New Roman" panose="02020603050405020304" pitchFamily="18" charset="0"/>
            </a:endParaRPr>
          </a:p>
          <a:p>
            <a:pPr lvl="2" eaLnBrk="1" hangingPunct="1"/>
            <a:r>
              <a:rPr lang="en-GB" altLang="en-US" sz="2400" b="1" dirty="0" err="1" smtClean="0">
                <a:latin typeface="Times New Roman" panose="02020603050405020304" pitchFamily="18" charset="0"/>
                <a:cs typeface="Times New Roman" panose="02020603050405020304" pitchFamily="18" charset="0"/>
              </a:rPr>
              <a:t>Maddeua</a:t>
            </a:r>
            <a:r>
              <a:rPr lang="en-GB" altLang="en-US" sz="2400" b="1" dirty="0" smtClean="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ein</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pechodau</a:t>
            </a:r>
            <a:r>
              <a:rPr lang="en-GB" altLang="en-US" sz="2400" b="1" dirty="0">
                <a:latin typeface="Times New Roman" panose="02020603050405020304" pitchFamily="18" charset="0"/>
                <a:cs typeface="Times New Roman" panose="02020603050405020304" pitchFamily="18" charset="0"/>
              </a:rPr>
              <a:t> ac </a:t>
            </a:r>
            <a:r>
              <a:rPr lang="en-GB" altLang="en-US" sz="2400" b="1" dirty="0" err="1">
                <a:latin typeface="Times New Roman" panose="02020603050405020304" pitchFamily="18" charset="0"/>
                <a:cs typeface="Times New Roman" panose="02020603050405020304" pitchFamily="18" charset="0"/>
              </a:rPr>
              <a:t>iacha</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ni</a:t>
            </a:r>
            <a:r>
              <a:rPr lang="en-GB" altLang="en-US" sz="2400" b="1" dirty="0">
                <a:latin typeface="Times New Roman" panose="02020603050405020304" pitchFamily="18" charset="0"/>
                <a:cs typeface="Times New Roman" panose="02020603050405020304" pitchFamily="18" charset="0"/>
              </a:rPr>
              <a:t>.</a:t>
            </a:r>
          </a:p>
          <a:p>
            <a:pPr lvl="2" eaLnBrk="1" hangingPunct="1"/>
            <a:r>
              <a:rPr lang="en-GB" altLang="en-US" sz="2400" b="1" dirty="0" err="1">
                <a:latin typeface="Times New Roman" panose="02020603050405020304" pitchFamily="18" charset="0"/>
                <a:cs typeface="Times New Roman" panose="02020603050405020304" pitchFamily="18" charset="0"/>
              </a:rPr>
              <a:t>Helpa</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ni</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i</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oresgyn</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yr</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holl</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furiau</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sy’n</a:t>
            </a:r>
            <a:endParaRPr lang="en-GB" altLang="en-US" sz="2400" b="1" dirty="0">
              <a:latin typeface="Times New Roman" panose="02020603050405020304" pitchFamily="18" charset="0"/>
              <a:cs typeface="Times New Roman" panose="02020603050405020304" pitchFamily="18" charset="0"/>
            </a:endParaRPr>
          </a:p>
          <a:p>
            <a:pPr lvl="2" eaLnBrk="1" hangingPunct="1"/>
            <a:r>
              <a:rPr lang="en-GB" altLang="en-US" sz="2400" b="1" dirty="0" err="1">
                <a:latin typeface="Times New Roman" panose="02020603050405020304" pitchFamily="18" charset="0"/>
                <a:cs typeface="Times New Roman" panose="02020603050405020304" pitchFamily="18" charset="0"/>
              </a:rPr>
              <a:t>ein</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gwahanu</a:t>
            </a:r>
            <a:endParaRPr lang="en-GB" altLang="en-US" sz="2400" b="1" dirty="0">
              <a:latin typeface="Times New Roman" panose="02020603050405020304" pitchFamily="18" charset="0"/>
              <a:cs typeface="Times New Roman" panose="02020603050405020304" pitchFamily="18" charset="0"/>
            </a:endParaRPr>
          </a:p>
          <a:p>
            <a:pPr lvl="2" eaLnBrk="1" hangingPunct="1"/>
            <a:r>
              <a:rPr lang="en-GB" altLang="en-US" sz="2400" b="1" dirty="0">
                <a:latin typeface="Times New Roman" panose="02020603050405020304" pitchFamily="18" charset="0"/>
                <a:cs typeface="Times New Roman" panose="02020603050405020304" pitchFamily="18" charset="0"/>
              </a:rPr>
              <a:t>a </a:t>
            </a:r>
            <a:r>
              <a:rPr lang="en-GB" altLang="en-US" sz="2400" b="1" dirty="0" err="1">
                <a:latin typeface="Times New Roman" panose="02020603050405020304" pitchFamily="18" charset="0"/>
                <a:cs typeface="Times New Roman" panose="02020603050405020304" pitchFamily="18" charset="0"/>
              </a:rPr>
              <a:t>gwna</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ni’n</a:t>
            </a:r>
            <a:r>
              <a:rPr lang="en-GB" altLang="en-US" sz="2400" b="1" dirty="0">
                <a:latin typeface="Times New Roman" panose="02020603050405020304" pitchFamily="18" charset="0"/>
                <a:cs typeface="Times New Roman" panose="02020603050405020304" pitchFamily="18" charset="0"/>
              </a:rPr>
              <a:t> un </a:t>
            </a:r>
            <a:r>
              <a:rPr lang="en-GB" altLang="en-US" sz="2400" b="1" dirty="0" err="1">
                <a:latin typeface="Times New Roman" panose="02020603050405020304" pitchFamily="18" charset="0"/>
                <a:cs typeface="Times New Roman" panose="02020603050405020304" pitchFamily="18" charset="0"/>
              </a:rPr>
              <a:t>ynot</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ti</a:t>
            </a:r>
            <a:r>
              <a:rPr lang="en-GB" altLang="en-US" sz="2400" b="1" dirty="0">
                <a:latin typeface="Times New Roman" panose="02020603050405020304" pitchFamily="18" charset="0"/>
                <a:cs typeface="Times New Roman" panose="02020603050405020304" pitchFamily="18" charset="0"/>
              </a:rPr>
              <a:t>. Amen.</a:t>
            </a:r>
            <a:endParaRPr lang="en-GB" altLang="en-US" sz="2400" b="1" dirty="0" smtClean="0">
              <a:latin typeface="Times New Roman" panose="02020603050405020304" pitchFamily="18" charset="0"/>
              <a:cs typeface="Times New Roman" panose="02020603050405020304" pitchFamily="18" charset="0"/>
            </a:endParaRPr>
          </a:p>
          <a:p>
            <a:pPr lvl="2" eaLnBrk="1" hangingPunct="1"/>
            <a:endParaRPr lang="en-GB" altLang="en-US" sz="400000" b="1"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0" y="4300537"/>
            <a:ext cx="8858993" cy="1314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600"/>
              </a:spcAft>
            </a:pPr>
            <a:r>
              <a:rPr lang="en-GB" altLang="en-US" sz="2000" b="1" dirty="0" smtClean="0">
                <a:solidFill>
                  <a:srgbClr val="875B00"/>
                </a:solidFill>
                <a:latin typeface="Times New Roman" panose="02020603050405020304" pitchFamily="18" charset="0"/>
                <a:cs typeface="Times New Roman" panose="02020603050405020304" pitchFamily="18" charset="0"/>
              </a:rPr>
              <a:t>All</a:t>
            </a:r>
            <a:endParaRPr lang="en-GB" altLang="en-US" sz="2000" b="1" dirty="0">
              <a:latin typeface="Times New Roman" panose="02020603050405020304" pitchFamily="18" charset="0"/>
              <a:cs typeface="Times New Roman" panose="02020603050405020304" pitchFamily="18" charset="0"/>
            </a:endParaRPr>
          </a:p>
          <a:p>
            <a:pPr lvl="2" eaLnBrk="1" hangingPunct="1"/>
            <a:r>
              <a:rPr lang="en-GB" altLang="en-US" sz="1600" b="1" dirty="0" smtClean="0">
                <a:latin typeface="Times New Roman" panose="02020603050405020304" pitchFamily="18" charset="0"/>
                <a:cs typeface="Times New Roman" panose="02020603050405020304" pitchFamily="18" charset="0"/>
              </a:rPr>
              <a:t>Forgive </a:t>
            </a:r>
            <a:r>
              <a:rPr lang="en-GB" altLang="en-US" sz="1600" b="1" dirty="0">
                <a:latin typeface="Times New Roman" panose="02020603050405020304" pitchFamily="18" charset="0"/>
                <a:cs typeface="Times New Roman" panose="02020603050405020304" pitchFamily="18" charset="0"/>
              </a:rPr>
              <a:t>us our sins and heal us. </a:t>
            </a:r>
          </a:p>
          <a:p>
            <a:pPr lvl="2" eaLnBrk="1" hangingPunct="1"/>
            <a:r>
              <a:rPr lang="en-GB" altLang="en-US" sz="1600" b="1" dirty="0">
                <a:latin typeface="Times New Roman" panose="02020603050405020304" pitchFamily="18" charset="0"/>
                <a:cs typeface="Times New Roman" panose="02020603050405020304" pitchFamily="18" charset="0"/>
              </a:rPr>
              <a:t>Help us to overcome all walls of division </a:t>
            </a:r>
          </a:p>
          <a:p>
            <a:pPr lvl="2" eaLnBrk="1" hangingPunct="1"/>
            <a:r>
              <a:rPr lang="en-GB" altLang="en-US" sz="1600" b="1" dirty="0">
                <a:latin typeface="Times New Roman" panose="02020603050405020304" pitchFamily="18" charset="0"/>
                <a:cs typeface="Times New Roman" panose="02020603050405020304" pitchFamily="18" charset="0"/>
              </a:rPr>
              <a:t>and make us one in you. Amen. </a:t>
            </a:r>
            <a:endParaRPr lang="en-GB" altLang="en-US" sz="1600" b="1" dirty="0" smtClean="0">
              <a:latin typeface="Times New Roman" panose="02020603050405020304" pitchFamily="18" charset="0"/>
              <a:cs typeface="Times New Roman" panose="02020603050405020304" pitchFamily="18" charset="0"/>
            </a:endParaRPr>
          </a:p>
          <a:p>
            <a:pPr lvl="2" eaLnBrk="1" hangingPunct="1"/>
            <a:endParaRPr lang="en-GB" altLang="en-US" sz="400000" b="1" dirty="0" smtClean="0">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28</a:t>
            </a:r>
            <a:endParaRPr lang="en-US" dirty="0"/>
          </a:p>
        </p:txBody>
      </p:sp>
    </p:spTree>
    <p:extLst>
      <p:ext uri="{BB962C8B-B14F-4D97-AF65-F5344CB8AC3E}">
        <p14:creationId xmlns:p14="http://schemas.microsoft.com/office/powerpoint/2010/main" val="1972438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631755"/>
            <a:ext cx="8858993"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a:solidFill>
                  <a:srgbClr val="875B00"/>
                </a:solidFill>
                <a:latin typeface="Times New Roman" panose="02020603050405020304" pitchFamily="18" charset="0"/>
                <a:cs typeface="Times New Roman" panose="02020603050405020304" pitchFamily="18" charset="0"/>
              </a:rPr>
              <a:t>Arweinydd</a:t>
            </a:r>
            <a:r>
              <a:rPr lang="en-GB" altLang="en-US" sz="2800" dirty="0">
                <a:solidFill>
                  <a:srgbClr val="875B00"/>
                </a:solidFill>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Rhodded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galon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newydd</a:t>
            </a:r>
            <a:r>
              <a:rPr lang="en-GB" altLang="en-US" sz="2400" dirty="0">
                <a:latin typeface="Times New Roman" panose="02020603050405020304" pitchFamily="18" charset="0"/>
                <a:cs typeface="Times New Roman" panose="02020603050405020304" pitchFamily="18" charset="0"/>
              </a:rPr>
              <a:t> ac</a:t>
            </a:r>
          </a:p>
          <a:p>
            <a:pPr lvl="2" eaLnBrk="1" hangingPunct="1"/>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mewn</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tynned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ymaith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ohonoch</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eich</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calon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garreg</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rhoi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ichi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galon</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gnawd</a:t>
            </a:r>
            <a:r>
              <a:rPr lang="en-GB" altLang="en-US" sz="2400" dirty="0">
                <a:latin typeface="Times New Roman" panose="02020603050405020304" pitchFamily="18" charset="0"/>
                <a:cs typeface="Times New Roman" panose="02020603050405020304" pitchFamily="18" charset="0"/>
              </a:rPr>
              <a:t>;</a:t>
            </a:r>
          </a:p>
        </p:txBody>
      </p:sp>
      <p:sp>
        <p:nvSpPr>
          <p:cNvPr id="4" name="Rectangle 3"/>
          <p:cNvSpPr>
            <a:spLocks noChangeArrowheads="1"/>
          </p:cNvSpPr>
          <p:nvPr/>
        </p:nvSpPr>
        <p:spPr bwMode="auto">
          <a:xfrm>
            <a:off x="1662545" y="4070156"/>
            <a:ext cx="8858993" cy="1559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Leader </a:t>
            </a:r>
            <a:endParaRPr lang="en-GB" altLang="en-US" sz="20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May </a:t>
            </a:r>
            <a:r>
              <a:rPr lang="en-GB" altLang="en-US" sz="1600" dirty="0">
                <a:latin typeface="Times New Roman" panose="02020603050405020304" pitchFamily="18" charset="0"/>
                <a:cs typeface="Times New Roman" panose="02020603050405020304" pitchFamily="18" charset="0"/>
              </a:rPr>
              <a:t>God give you a new heart and a new spirit </a:t>
            </a:r>
          </a:p>
          <a:p>
            <a:pPr lvl="2" eaLnBrk="1" hangingPunct="1"/>
            <a:r>
              <a:rPr lang="en-GB" altLang="en-US" sz="1600" dirty="0">
                <a:latin typeface="Times New Roman" panose="02020603050405020304" pitchFamily="18" charset="0"/>
                <a:cs typeface="Times New Roman" panose="02020603050405020304" pitchFamily="18" charset="0"/>
              </a:rPr>
              <a:t>remove your heart of stone </a:t>
            </a:r>
          </a:p>
          <a:p>
            <a:pPr lvl="2" eaLnBrk="1" hangingPunct="1"/>
            <a:r>
              <a:rPr lang="en-GB" altLang="en-US" sz="1600" dirty="0">
                <a:latin typeface="Times New Roman" panose="02020603050405020304" pitchFamily="18" charset="0"/>
                <a:cs typeface="Times New Roman" panose="02020603050405020304" pitchFamily="18" charset="0"/>
              </a:rPr>
              <a:t>give you a new heart of flesh </a:t>
            </a:r>
          </a:p>
        </p:txBody>
      </p:sp>
      <p:sp>
        <p:nvSpPr>
          <p:cNvPr id="3" name="Title 2" hidden="1"/>
          <p:cNvSpPr>
            <a:spLocks noGrp="1"/>
          </p:cNvSpPr>
          <p:nvPr>
            <p:ph type="title" idx="4294967295"/>
          </p:nvPr>
        </p:nvSpPr>
        <p:spPr/>
        <p:txBody>
          <a:bodyPr/>
          <a:lstStyle/>
          <a:p>
            <a:r>
              <a:rPr lang="en-US" dirty="0" smtClean="0"/>
              <a:t>Slide 29</a:t>
            </a:r>
            <a:endParaRPr lang="en-US" dirty="0"/>
          </a:p>
        </p:txBody>
      </p:sp>
    </p:spTree>
    <p:extLst>
      <p:ext uri="{BB962C8B-B14F-4D97-AF65-F5344CB8AC3E}">
        <p14:creationId xmlns:p14="http://schemas.microsoft.com/office/powerpoint/2010/main" val="612171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590472" y="1879625"/>
            <a:ext cx="8118266" cy="2318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smtClean="0">
                <a:solidFill>
                  <a:srgbClr val="875B00"/>
                </a:solidFill>
                <a:latin typeface="Times New Roman" panose="02020603050405020304" pitchFamily="18" charset="0"/>
                <a:cs typeface="Times New Roman" panose="02020603050405020304" pitchFamily="18" charset="0"/>
              </a:rPr>
              <a:t>Arweinydd</a:t>
            </a:r>
            <a:endParaRPr lang="en-GB" altLang="en-US" sz="1100" dirty="0" smtClean="0">
              <a:solidFill>
                <a:srgbClr val="808080"/>
              </a:solidFill>
              <a:cs typeface="Times New Roman" panose="02020603050405020304" pitchFamily="18" charset="0"/>
            </a:endParaRPr>
          </a:p>
          <a:p>
            <a:pPr lvl="2" indent="0" eaLnBrk="1" hangingPunct="1">
              <a:spcBef>
                <a:spcPct val="20000"/>
              </a:spcBef>
              <a:spcAft>
                <a:spcPts val="1200"/>
              </a:spcAft>
            </a:pP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enw’r</a:t>
            </a:r>
            <a:r>
              <a:rPr lang="en-GB" altLang="en-US" sz="2400" dirty="0">
                <a:latin typeface="Times New Roman" panose="02020603050405020304" pitchFamily="18" charset="0"/>
                <a:cs typeface="Times New Roman" panose="02020603050405020304" pitchFamily="18" charset="0"/>
              </a:rPr>
              <a:t> Tad,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Mab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Glân</a:t>
            </a:r>
            <a:r>
              <a:rPr lang="en-GB" altLang="en-US" sz="2400" dirty="0">
                <a:latin typeface="Times New Roman" panose="02020603050405020304" pitchFamily="18" charset="0"/>
                <a:cs typeface="Times New Roman" panose="02020603050405020304" pitchFamily="18" charset="0"/>
              </a:rPr>
              <a:t>. </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spcAft>
                <a:spcPts val="1200"/>
              </a:spcAft>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smtClean="0">
                <a:latin typeface="Times New Roman" panose="02020603050405020304" pitchFamily="18" charset="0"/>
              </a:rPr>
              <a:t>Amen</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4603916" y="1347733"/>
            <a:ext cx="2091377" cy="400110"/>
          </a:xfrm>
          <a:prstGeom prst="rect">
            <a:avLst/>
          </a:prstGeom>
          <a:noFill/>
        </p:spPr>
        <p:txBody>
          <a:bodyPr wrap="square" rtlCol="0">
            <a:spAutoFit/>
          </a:bodyPr>
          <a:lstStyle/>
          <a:p>
            <a:r>
              <a:rPr lang="en-US" sz="2000" dirty="0" smtClean="0"/>
              <a:t>[</a:t>
            </a:r>
            <a:r>
              <a:rPr lang="en-US" sz="2000" dirty="0"/>
              <a:t> </a:t>
            </a:r>
            <a:r>
              <a:rPr lang="en-US" sz="2000" i="1" dirty="0" err="1" smtClean="0"/>
              <a:t>Naill</a:t>
            </a:r>
            <a:r>
              <a:rPr lang="en-US" sz="2000" i="1" dirty="0" smtClean="0"/>
              <a:t> </a:t>
            </a:r>
            <a:r>
              <a:rPr lang="en-US" sz="2000" i="1" dirty="0" err="1" smtClean="0"/>
              <a:t>ai</a:t>
            </a:r>
            <a:r>
              <a:rPr lang="en-US" sz="2000" i="1" dirty="0" smtClean="0"/>
              <a:t> / Either</a:t>
            </a:r>
            <a:r>
              <a:rPr lang="en-US" sz="2000" dirty="0" smtClean="0"/>
              <a:t>]</a:t>
            </a:r>
            <a:endParaRPr lang="en-US" sz="2000" dirty="0"/>
          </a:p>
        </p:txBody>
      </p:sp>
      <p:sp>
        <p:nvSpPr>
          <p:cNvPr id="4" name="Rectangle 3"/>
          <p:cNvSpPr>
            <a:spLocks noChangeArrowheads="1"/>
          </p:cNvSpPr>
          <p:nvPr/>
        </p:nvSpPr>
        <p:spPr bwMode="auto">
          <a:xfrm>
            <a:off x="1590472" y="4467504"/>
            <a:ext cx="8118266" cy="1732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1200"/>
              </a:spcAft>
            </a:pPr>
            <a:r>
              <a:rPr lang="en-GB" altLang="en-US" sz="1600" dirty="0" smtClean="0">
                <a:latin typeface="Times New Roman" panose="02020603050405020304" pitchFamily="18" charset="0"/>
                <a:cs typeface="Times New Roman" panose="02020603050405020304" pitchFamily="18" charset="0"/>
              </a:rPr>
              <a:t>In </a:t>
            </a:r>
            <a:r>
              <a:rPr lang="en-GB" altLang="en-US" sz="1600" dirty="0">
                <a:latin typeface="Times New Roman" panose="02020603050405020304" pitchFamily="18" charset="0"/>
                <a:cs typeface="Times New Roman" panose="02020603050405020304" pitchFamily="18" charset="0"/>
              </a:rPr>
              <a:t>the name of the Father and of the Son and of the Holy Spirit</a:t>
            </a:r>
            <a:r>
              <a:rPr lang="en-GB" altLang="en-US" sz="1600" dirty="0" smtClean="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Amen</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5" name="Title 4" hidden="1"/>
          <p:cNvSpPr>
            <a:spLocks noGrp="1"/>
          </p:cNvSpPr>
          <p:nvPr>
            <p:ph type="title" idx="4294967295"/>
          </p:nvPr>
        </p:nvSpPr>
        <p:spPr/>
        <p:txBody>
          <a:bodyPr/>
          <a:lstStyle/>
          <a:p>
            <a:r>
              <a:rPr lang="en-US" dirty="0" smtClean="0"/>
              <a:t>Slide 3</a:t>
            </a:r>
            <a:endParaRPr lang="en-US" dirty="0"/>
          </a:p>
        </p:txBody>
      </p:sp>
    </p:spTree>
    <p:extLst>
      <p:ext uri="{BB962C8B-B14F-4D97-AF65-F5344CB8AC3E}">
        <p14:creationId xmlns:p14="http://schemas.microsoft.com/office/powerpoint/2010/main" val="14205655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4" y="1603181"/>
            <a:ext cx="8858993" cy="2240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a:solidFill>
                  <a:srgbClr val="875B00"/>
                </a:solidFill>
                <a:latin typeface="Times New Roman" panose="02020603050405020304" pitchFamily="18" charset="0"/>
                <a:cs typeface="Times New Roman" panose="02020603050405020304" pitchFamily="18" charset="0"/>
              </a:rPr>
              <a:t>Arweinydd</a:t>
            </a:r>
            <a:r>
              <a:rPr lang="en-GB" altLang="en-US" sz="2800" dirty="0">
                <a:solidFill>
                  <a:srgbClr val="875B00"/>
                </a:solidFill>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rhodded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ynoch</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mwyn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chi </a:t>
            </a:r>
            <a:r>
              <a:rPr lang="en-GB" altLang="en-US" sz="2400" dirty="0" err="1">
                <a:latin typeface="Times New Roman" panose="02020603050405020304" pitchFamily="18" charset="0"/>
                <a:cs typeface="Times New Roman" panose="02020603050405020304" pitchFamily="18" charset="0"/>
              </a:rPr>
              <a:t>rodio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ffyrdd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a:t>
            </a:r>
          </a:p>
          <a:p>
            <a:pPr lvl="2" eaLnBrk="1" hangingPunct="1"/>
            <a:r>
              <a:rPr lang="en-GB" altLang="en-US" sz="2400" dirty="0" err="1">
                <a:latin typeface="Times New Roman" panose="02020603050405020304" pitchFamily="18" charset="0"/>
                <a:cs typeface="Times New Roman" panose="02020603050405020304" pitchFamily="18" charset="0"/>
              </a:rPr>
              <a:t>charu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gorchmynion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smtClean="0">
                <a:latin typeface="Times New Roman" panose="02020603050405020304" pitchFamily="18" charset="0"/>
                <a:cs typeface="Times New Roman" panose="02020603050405020304" pitchFamily="18" charset="0"/>
              </a:rPr>
              <a:t>.</a:t>
            </a:r>
          </a:p>
          <a:p>
            <a:pPr lvl="2" eaLnBrk="1" hangingPunct="1">
              <a:spcBef>
                <a:spcPts val="1200"/>
              </a:spcBef>
            </a:pPr>
            <a:r>
              <a:rPr lang="en-GB" altLang="en-US" dirty="0">
                <a:latin typeface="Times New Roman" panose="02020603050405020304" pitchFamily="18" charset="0"/>
                <a:cs typeface="Times New Roman" panose="02020603050405020304" pitchFamily="18" charset="0"/>
              </a:rPr>
              <a:t>(</a:t>
            </a:r>
            <a:r>
              <a:rPr lang="en-GB" altLang="en-US" dirty="0" err="1">
                <a:latin typeface="Times New Roman" panose="02020603050405020304" pitchFamily="18" charset="0"/>
                <a:cs typeface="Times New Roman" panose="02020603050405020304" pitchFamily="18" charset="0"/>
              </a:rPr>
              <a:t>Seiliedig</a:t>
            </a:r>
            <a:r>
              <a:rPr lang="en-GB" altLang="en-US" dirty="0">
                <a:latin typeface="Times New Roman" panose="02020603050405020304" pitchFamily="18" charset="0"/>
                <a:cs typeface="Times New Roman" panose="02020603050405020304" pitchFamily="18" charset="0"/>
              </a:rPr>
              <a:t> </a:t>
            </a:r>
            <a:r>
              <a:rPr lang="en-GB" altLang="en-US" dirty="0" err="1">
                <a:latin typeface="Times New Roman" panose="02020603050405020304" pitchFamily="18" charset="0"/>
                <a:cs typeface="Times New Roman" panose="02020603050405020304" pitchFamily="18" charset="0"/>
              </a:rPr>
              <a:t>ar</a:t>
            </a:r>
            <a:r>
              <a:rPr lang="en-GB" altLang="en-US" dirty="0">
                <a:latin typeface="Times New Roman" panose="02020603050405020304" pitchFamily="18" charset="0"/>
                <a:cs typeface="Times New Roman" panose="02020603050405020304" pitchFamily="18" charset="0"/>
              </a:rPr>
              <a:t> </a:t>
            </a:r>
            <a:r>
              <a:rPr lang="en-GB" altLang="en-US" dirty="0" err="1">
                <a:latin typeface="Times New Roman" panose="02020603050405020304" pitchFamily="18" charset="0"/>
                <a:cs typeface="Times New Roman" panose="02020603050405020304" pitchFamily="18" charset="0"/>
              </a:rPr>
              <a:t>Eseciel</a:t>
            </a:r>
            <a:r>
              <a:rPr lang="en-GB" altLang="en-US" dirty="0">
                <a:latin typeface="Times New Roman" panose="02020603050405020304" pitchFamily="18" charset="0"/>
                <a:cs typeface="Times New Roman" panose="02020603050405020304" pitchFamily="18" charset="0"/>
              </a:rPr>
              <a:t> 36:25-27) </a:t>
            </a:r>
            <a:endParaRPr lang="en-GB" altLang="en-US"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3943351"/>
            <a:ext cx="8858993" cy="1844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Leader</a:t>
            </a:r>
            <a:r>
              <a:rPr lang="en-GB" altLang="en-US" sz="2800" dirty="0" smtClean="0">
                <a:solidFill>
                  <a:srgbClr val="875B00"/>
                </a:solidFill>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put </a:t>
            </a:r>
            <a:r>
              <a:rPr lang="en-GB" altLang="en-US" sz="1600" dirty="0">
                <a:latin typeface="Times New Roman" panose="02020603050405020304" pitchFamily="18" charset="0"/>
                <a:cs typeface="Times New Roman" panose="02020603050405020304" pitchFamily="18" charset="0"/>
              </a:rPr>
              <a:t>a new Spirit within you </a:t>
            </a:r>
          </a:p>
          <a:p>
            <a:pPr lvl="2" eaLnBrk="1" hangingPunct="1"/>
            <a:r>
              <a:rPr lang="en-GB" altLang="en-US" sz="1600" dirty="0">
                <a:latin typeface="Times New Roman" panose="02020603050405020304" pitchFamily="18" charset="0"/>
                <a:cs typeface="Times New Roman" panose="02020603050405020304" pitchFamily="18" charset="0"/>
              </a:rPr>
              <a:t>so that you may walk in God’s ways and love </a:t>
            </a:r>
          </a:p>
          <a:p>
            <a:pPr lvl="2" eaLnBrk="1" hangingPunct="1">
              <a:spcAft>
                <a:spcPts val="600"/>
              </a:spcAft>
            </a:pPr>
            <a:r>
              <a:rPr lang="en-GB" altLang="en-US" sz="1600" dirty="0">
                <a:latin typeface="Times New Roman" panose="02020603050405020304" pitchFamily="18" charset="0"/>
                <a:cs typeface="Times New Roman" panose="02020603050405020304" pitchFamily="18" charset="0"/>
              </a:rPr>
              <a:t>God’s commandments. </a:t>
            </a:r>
          </a:p>
          <a:p>
            <a:pPr lvl="2" eaLnBrk="1" hangingPunct="1"/>
            <a:r>
              <a:rPr lang="en-GB" altLang="en-US" sz="1600" dirty="0">
                <a:latin typeface="Times New Roman" panose="02020603050405020304" pitchFamily="18" charset="0"/>
                <a:cs typeface="Times New Roman" panose="02020603050405020304" pitchFamily="18" charset="0"/>
              </a:rPr>
              <a:t>(Based on Ezekiel 36:25-27) </a:t>
            </a:r>
            <a:endParaRPr lang="en-GB" altLang="en-US" sz="1600" dirty="0" smtClean="0">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30</a:t>
            </a:r>
            <a:endParaRPr lang="en-US" dirty="0"/>
          </a:p>
        </p:txBody>
      </p:sp>
    </p:spTree>
    <p:extLst>
      <p:ext uri="{BB962C8B-B14F-4D97-AF65-F5344CB8AC3E}">
        <p14:creationId xmlns:p14="http://schemas.microsoft.com/office/powerpoint/2010/main" val="5913615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25880" y="2504953"/>
            <a:ext cx="4971364" cy="795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a:solidFill>
                  <a:srgbClr val="875B00"/>
                </a:solidFill>
                <a:latin typeface="Courier" charset="0"/>
                <a:ea typeface="Courier" charset="0"/>
                <a:cs typeface="Courier" charset="0"/>
              </a:rPr>
              <a:t>Y TANGNEFEDD</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4" name="Rectangle 3"/>
          <p:cNvSpPr>
            <a:spLocks noChangeArrowheads="1"/>
          </p:cNvSpPr>
          <p:nvPr/>
        </p:nvSpPr>
        <p:spPr bwMode="auto">
          <a:xfrm>
            <a:off x="3525880" y="3300418"/>
            <a:ext cx="4971364" cy="795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dirty="0" smtClean="0">
                <a:solidFill>
                  <a:srgbClr val="875B00"/>
                </a:solidFill>
                <a:latin typeface="Courier" charset="0"/>
                <a:ea typeface="Courier" charset="0"/>
                <a:cs typeface="Courier" charset="0"/>
              </a:rPr>
              <a:t>THE </a:t>
            </a:r>
            <a:r>
              <a:rPr lang="en-GB" altLang="en-US" sz="2400" dirty="0">
                <a:solidFill>
                  <a:srgbClr val="875B00"/>
                </a:solidFill>
                <a:latin typeface="Courier" charset="0"/>
                <a:ea typeface="Courier" charset="0"/>
                <a:cs typeface="Courier" charset="0"/>
              </a:rPr>
              <a:t>PEACE</a:t>
            </a:r>
            <a:r>
              <a:rPr lang="en-GB" altLang="en-US" sz="2400" dirty="0">
                <a:latin typeface="Courier" charset="0"/>
                <a:ea typeface="Courier" charset="0"/>
                <a:cs typeface="Courier" charset="0"/>
              </a:rPr>
              <a:t>  </a:t>
            </a:r>
          </a:p>
        </p:txBody>
      </p:sp>
      <p:sp>
        <p:nvSpPr>
          <p:cNvPr id="2" name="Title 1" hidden="1"/>
          <p:cNvSpPr>
            <a:spLocks noGrp="1"/>
          </p:cNvSpPr>
          <p:nvPr>
            <p:ph type="title" idx="4294967295"/>
          </p:nvPr>
        </p:nvSpPr>
        <p:spPr/>
        <p:txBody>
          <a:bodyPr/>
          <a:lstStyle/>
          <a:p>
            <a:r>
              <a:rPr lang="en-US" dirty="0" smtClean="0"/>
              <a:t>The Peace</a:t>
            </a:r>
            <a:endParaRPr lang="en-US" dirty="0"/>
          </a:p>
        </p:txBody>
      </p:sp>
    </p:spTree>
    <p:extLst>
      <p:ext uri="{BB962C8B-B14F-4D97-AF65-F5344CB8AC3E}">
        <p14:creationId xmlns:p14="http://schemas.microsoft.com/office/powerpoint/2010/main" val="3445714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0"/>
            <a:ext cx="9353118" cy="2140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a:solidFill>
                  <a:srgbClr val="875B00"/>
                </a:solidFill>
                <a:latin typeface="Times New Roman" panose="02020603050405020304" pitchFamily="18" charset="0"/>
                <a:cs typeface="Times New Roman" panose="02020603050405020304" pitchFamily="18" charset="0"/>
              </a:rPr>
              <a:t>Arweinydd</a:t>
            </a:r>
            <a:r>
              <a:rPr lang="en-GB" altLang="en-US" sz="2800" dirty="0">
                <a:solidFill>
                  <a:srgbClr val="875B00"/>
                </a:solidFill>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spcAft>
                <a:spcPts val="1200"/>
              </a:spcAft>
            </a:pPr>
            <a:r>
              <a:rPr lang="en-GB" altLang="en-US" sz="2400" dirty="0" err="1">
                <a:latin typeface="Times New Roman" panose="02020603050405020304" pitchFamily="18" charset="0"/>
                <a:cs typeface="Times New Roman" panose="02020603050405020304" pitchFamily="18" charset="0"/>
              </a:rPr>
              <a:t>Crist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heddwch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gwnaeth</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ni’n</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un a </a:t>
            </a:r>
            <a:r>
              <a:rPr lang="en-GB" altLang="en-US" sz="2400" dirty="0" err="1">
                <a:latin typeface="Times New Roman" panose="02020603050405020304" pitchFamily="18" charset="0"/>
                <a:cs typeface="Times New Roman" panose="02020603050405020304" pitchFamily="18" charset="0"/>
              </a:rPr>
              <a:t>thrwy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gnawd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hun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fe</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chwalodd</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canolfur</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elyniaeth</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oedd</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ein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gwahanu</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a:t>
            </a:r>
            <a:r>
              <a:rPr lang="en-GB" altLang="en-US" sz="2400" dirty="0">
                <a:latin typeface="Times New Roman" panose="02020603050405020304" pitchFamily="18" charset="0"/>
                <a:cs typeface="Times New Roman" panose="02020603050405020304" pitchFamily="18" charset="0"/>
              </a:rPr>
              <a:t>Eff. 2.14</a:t>
            </a:r>
            <a:r>
              <a:rPr lang="en-GB" altLang="en-US" sz="2400" dirty="0" smtClean="0">
                <a:latin typeface="Times New Roman" panose="02020603050405020304" pitchFamily="18" charset="0"/>
                <a:cs typeface="Times New Roman" panose="02020603050405020304" pitchFamily="18" charset="0"/>
              </a:rPr>
              <a:t>)</a:t>
            </a:r>
          </a:p>
          <a:p>
            <a:pPr lvl="2" eaLnBrk="1" hangingPunct="1">
              <a:spcAft>
                <a:spcPts val="600"/>
              </a:spcAft>
            </a:pPr>
            <a:r>
              <a:rPr lang="en-GB" altLang="en-US" sz="2400" dirty="0" err="1">
                <a:latin typeface="Times New Roman" panose="02020603050405020304" pitchFamily="18" charset="0"/>
                <a:cs typeface="Times New Roman" panose="02020603050405020304" pitchFamily="18" charset="0"/>
              </a:rPr>
              <a:t>Tangnefedd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fo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gyda</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chwi</a:t>
            </a:r>
            <a:r>
              <a:rPr lang="en-GB" altLang="en-US" sz="2400" dirty="0" smtClean="0">
                <a:latin typeface="Times New Roman" panose="02020603050405020304" pitchFamily="18" charset="0"/>
                <a:cs typeface="Times New Roman" panose="02020603050405020304" pitchFamily="18" charset="0"/>
              </a:rPr>
              <a:t> bob </a:t>
            </a:r>
            <a:r>
              <a:rPr lang="en-GB" altLang="en-US" sz="2400" dirty="0" err="1">
                <a:latin typeface="Times New Roman" panose="02020603050405020304" pitchFamily="18" charset="0"/>
                <a:cs typeface="Times New Roman" panose="02020603050405020304" pitchFamily="18" charset="0"/>
              </a:rPr>
              <a:t>amser</a:t>
            </a:r>
            <a:r>
              <a:rPr lang="en-GB" altLang="en-US" sz="2400" dirty="0">
                <a:latin typeface="Times New Roman" panose="02020603050405020304" pitchFamily="18" charset="0"/>
                <a:cs typeface="Times New Roman" panose="02020603050405020304" pitchFamily="18" charset="0"/>
              </a:rPr>
              <a:t>.</a:t>
            </a:r>
            <a:endParaRPr lang="en-GB" altLang="en-US" dirty="0" smtClean="0">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1662545" y="4129076"/>
            <a:ext cx="8858993"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Leader </a:t>
            </a:r>
            <a:endParaRPr lang="en-GB" altLang="en-US" sz="2400" dirty="0">
              <a:latin typeface="Times New Roman" panose="02020603050405020304" pitchFamily="18" charset="0"/>
              <a:cs typeface="Times New Roman" panose="02020603050405020304" pitchFamily="18" charset="0"/>
            </a:endParaRPr>
          </a:p>
          <a:p>
            <a:pPr lvl="2" eaLnBrk="1" hangingPunct="1">
              <a:spcAft>
                <a:spcPts val="600"/>
              </a:spcAft>
            </a:pPr>
            <a:r>
              <a:rPr lang="en-GB" altLang="en-US" sz="1600" dirty="0">
                <a:latin typeface="Times New Roman" panose="02020603050405020304" pitchFamily="18" charset="0"/>
                <a:cs typeface="Times New Roman" panose="02020603050405020304" pitchFamily="18" charset="0"/>
              </a:rPr>
              <a:t>Christ is our peace, he has made us one and has broken down in his flesh the dividing wall of hostility. (Eph. 2.14) </a:t>
            </a:r>
          </a:p>
          <a:p>
            <a:pPr lvl="2" eaLnBrk="1" hangingPunct="1"/>
            <a:r>
              <a:rPr lang="en-GB" altLang="en-US" sz="1600" dirty="0">
                <a:latin typeface="Times New Roman" panose="02020603050405020304" pitchFamily="18" charset="0"/>
                <a:cs typeface="Times New Roman" panose="02020603050405020304" pitchFamily="18" charset="0"/>
              </a:rPr>
              <a:t>The peace of the Lord be with you always. </a:t>
            </a:r>
            <a:endParaRPr lang="en-GB" altLang="en-US" sz="1600" dirty="0" smtClean="0">
              <a:latin typeface="Times New Roman" panose="02020603050405020304" pitchFamily="18" charset="0"/>
              <a:cs typeface="Times New Roman" panose="02020603050405020304" pitchFamily="18" charset="0"/>
            </a:endParaRPr>
          </a:p>
        </p:txBody>
      </p:sp>
      <p:sp>
        <p:nvSpPr>
          <p:cNvPr id="3" name="Title 2" hidden="1"/>
          <p:cNvSpPr>
            <a:spLocks noGrp="1"/>
          </p:cNvSpPr>
          <p:nvPr>
            <p:ph type="title" idx="4294967295"/>
          </p:nvPr>
        </p:nvSpPr>
        <p:spPr/>
        <p:txBody>
          <a:bodyPr/>
          <a:lstStyle/>
          <a:p>
            <a:r>
              <a:rPr lang="en-US" dirty="0" smtClean="0"/>
              <a:t>Slide 32</a:t>
            </a:r>
            <a:endParaRPr lang="en-US" dirty="0"/>
          </a:p>
        </p:txBody>
      </p:sp>
    </p:spTree>
    <p:extLst>
      <p:ext uri="{BB962C8B-B14F-4D97-AF65-F5344CB8AC3E}">
        <p14:creationId xmlns:p14="http://schemas.microsoft.com/office/powerpoint/2010/main" val="18911451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662545" y="2028632"/>
            <a:ext cx="8858993" cy="1328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400" b="1" dirty="0">
              <a:latin typeface="Times New Roman" panose="02020603050405020304" pitchFamily="18" charset="0"/>
              <a:cs typeface="Times New Roman" panose="02020603050405020304" pitchFamily="18" charset="0"/>
            </a:endParaRPr>
          </a:p>
          <a:p>
            <a:pPr lvl="2" eaLnBrk="1" hangingPunct="1"/>
            <a:r>
              <a:rPr lang="en-GB" altLang="en-US" sz="2400" b="1" dirty="0">
                <a:latin typeface="Times New Roman" panose="02020603050405020304" pitchFamily="18" charset="0"/>
                <a:cs typeface="Times New Roman" panose="02020603050405020304" pitchFamily="18" charset="0"/>
              </a:rPr>
              <a:t>A </a:t>
            </a:r>
            <a:r>
              <a:rPr lang="en-GB" altLang="en-US" sz="2400" b="1" dirty="0" err="1">
                <a:latin typeface="Times New Roman" panose="02020603050405020304" pitchFamily="18" charset="0"/>
                <a:cs typeface="Times New Roman" panose="02020603050405020304" pitchFamily="18" charset="0"/>
              </a:rPr>
              <a:t>hefyd</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gyda</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thi</a:t>
            </a:r>
            <a:r>
              <a:rPr lang="en-GB" altLang="en-US" sz="2400" b="1" dirty="0">
                <a:latin typeface="Times New Roman" panose="02020603050405020304" pitchFamily="18" charset="0"/>
                <a:cs typeface="Times New Roman" panose="02020603050405020304" pitchFamily="18" charset="0"/>
              </a:rPr>
              <a:t>.</a:t>
            </a:r>
            <a:endParaRPr lang="en-GB" altLang="en-US" sz="400000" b="1" dirty="0" smtClean="0">
              <a:latin typeface="Times New Roman" panose="02020603050405020304" pitchFamily="18" charset="0"/>
              <a:cs typeface="Times New Roman" panose="02020603050405020304" pitchFamily="18" charset="0"/>
            </a:endParaRPr>
          </a:p>
        </p:txBody>
      </p:sp>
      <p:sp>
        <p:nvSpPr>
          <p:cNvPr id="5" name="Rectangle 4"/>
          <p:cNvSpPr>
            <a:spLocks noChangeArrowheads="1"/>
          </p:cNvSpPr>
          <p:nvPr/>
        </p:nvSpPr>
        <p:spPr bwMode="auto">
          <a:xfrm>
            <a:off x="1662545" y="3611566"/>
            <a:ext cx="8858993" cy="960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b="1" dirty="0" smtClean="0">
                <a:solidFill>
                  <a:srgbClr val="875B00"/>
                </a:solidFill>
                <a:latin typeface="Times New Roman" panose="02020603050405020304" pitchFamily="18" charset="0"/>
                <a:cs typeface="Times New Roman" panose="02020603050405020304" pitchFamily="18" charset="0"/>
              </a:rPr>
              <a:t>All</a:t>
            </a:r>
            <a:endParaRPr lang="en-GB" altLang="en-US" sz="2000" b="1" dirty="0">
              <a:latin typeface="Times New Roman" panose="02020603050405020304" pitchFamily="18" charset="0"/>
              <a:cs typeface="Times New Roman" panose="02020603050405020304" pitchFamily="18" charset="0"/>
            </a:endParaRPr>
          </a:p>
          <a:p>
            <a:pPr lvl="2" eaLnBrk="1" hangingPunct="1"/>
            <a:r>
              <a:rPr lang="en-GB" altLang="en-US" sz="1600" b="1" dirty="0">
                <a:latin typeface="Times New Roman" panose="02020603050405020304" pitchFamily="18" charset="0"/>
                <a:cs typeface="Times New Roman" panose="02020603050405020304" pitchFamily="18" charset="0"/>
              </a:rPr>
              <a:t>And also with you. </a:t>
            </a:r>
            <a:endParaRPr lang="en-GB" altLang="en-US" sz="1600" b="1" dirty="0" smtClean="0">
              <a:latin typeface="Times New Roman" panose="02020603050405020304" pitchFamily="18" charset="0"/>
              <a:cs typeface="Times New Roman" panose="02020603050405020304" pitchFamily="18" charset="0"/>
            </a:endParaRPr>
          </a:p>
        </p:txBody>
      </p:sp>
      <p:sp>
        <p:nvSpPr>
          <p:cNvPr id="3" name="Title 2" hidden="1"/>
          <p:cNvSpPr>
            <a:spLocks noGrp="1"/>
          </p:cNvSpPr>
          <p:nvPr>
            <p:ph type="title" idx="4294967295"/>
          </p:nvPr>
        </p:nvSpPr>
        <p:spPr/>
        <p:txBody>
          <a:bodyPr/>
          <a:lstStyle/>
          <a:p>
            <a:r>
              <a:rPr lang="en-US" dirty="0" smtClean="0"/>
              <a:t>Slide</a:t>
            </a:r>
            <a:r>
              <a:rPr lang="en-US" baseline="0" dirty="0" smtClean="0"/>
              <a:t> 33</a:t>
            </a:r>
            <a:endParaRPr lang="en-US" dirty="0"/>
          </a:p>
        </p:txBody>
      </p:sp>
    </p:spTree>
    <p:extLst>
      <p:ext uri="{BB962C8B-B14F-4D97-AF65-F5344CB8AC3E}">
        <p14:creationId xmlns:p14="http://schemas.microsoft.com/office/powerpoint/2010/main" val="788074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24200" y="2970713"/>
            <a:ext cx="5511800" cy="523220"/>
          </a:xfrm>
          <a:prstGeom prst="rect">
            <a:avLst/>
          </a:prstGeom>
        </p:spPr>
        <p:txBody>
          <a:bodyPr wrap="square">
            <a:spAutoFit/>
          </a:bodyPr>
          <a:lstStyle/>
          <a:p>
            <a:pPr lvl="2">
              <a:spcBef>
                <a:spcPct val="20000"/>
              </a:spcBef>
            </a:pPr>
            <a:r>
              <a:rPr lang="en-GB" altLang="en-US" sz="2800" i="1" dirty="0" err="1">
                <a:solidFill>
                  <a:srgbClr val="875B00"/>
                </a:solidFill>
                <a:latin typeface="Times New Roman" panose="02020603050405020304" pitchFamily="18" charset="0"/>
                <a:cs typeface="Times New Roman" panose="02020603050405020304" pitchFamily="18" charset="0"/>
              </a:rPr>
              <a:t>Rhennir</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arwydd</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tangnefedd</a:t>
            </a:r>
            <a:r>
              <a:rPr lang="en-GB" altLang="en-US" sz="2800" i="1" dirty="0">
                <a:solidFill>
                  <a:srgbClr val="875B00"/>
                </a:solidFill>
                <a:latin typeface="Times New Roman" panose="02020603050405020304" pitchFamily="18" charset="0"/>
                <a:cs typeface="Times New Roman" panose="02020603050405020304" pitchFamily="18" charset="0"/>
              </a:rPr>
              <a:t>.</a:t>
            </a:r>
            <a:endParaRPr lang="en-GB" altLang="en-US" sz="9600" i="1" dirty="0">
              <a:solidFill>
                <a:srgbClr val="875B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727450" y="3708901"/>
            <a:ext cx="4305300" cy="400110"/>
          </a:xfrm>
          <a:prstGeom prst="rect">
            <a:avLst/>
          </a:prstGeom>
        </p:spPr>
        <p:txBody>
          <a:bodyPr wrap="square">
            <a:spAutoFit/>
          </a:bodyPr>
          <a:lstStyle/>
          <a:p>
            <a:pPr lvl="2">
              <a:spcBef>
                <a:spcPct val="20000"/>
              </a:spcBef>
            </a:pPr>
            <a:r>
              <a:rPr lang="en-GB" altLang="en-US" sz="2000" i="1" dirty="0" smtClean="0">
                <a:solidFill>
                  <a:srgbClr val="875B00"/>
                </a:solidFill>
                <a:latin typeface="Times New Roman" panose="02020603050405020304" pitchFamily="18" charset="0"/>
                <a:cs typeface="Times New Roman" panose="02020603050405020304" pitchFamily="18" charset="0"/>
              </a:rPr>
              <a:t>A </a:t>
            </a:r>
            <a:r>
              <a:rPr lang="en-GB" altLang="en-US" sz="2000" i="1" dirty="0">
                <a:solidFill>
                  <a:srgbClr val="875B00"/>
                </a:solidFill>
                <a:latin typeface="Times New Roman" panose="02020603050405020304" pitchFamily="18" charset="0"/>
                <a:cs typeface="Times New Roman" panose="02020603050405020304" pitchFamily="18" charset="0"/>
              </a:rPr>
              <a:t>sign of peace is exchanged </a:t>
            </a:r>
          </a:p>
        </p:txBody>
      </p:sp>
      <p:sp>
        <p:nvSpPr>
          <p:cNvPr id="2" name="Title 1" hidden="1"/>
          <p:cNvSpPr>
            <a:spLocks noGrp="1"/>
          </p:cNvSpPr>
          <p:nvPr>
            <p:ph type="title" idx="4294967295"/>
          </p:nvPr>
        </p:nvSpPr>
        <p:spPr/>
        <p:txBody>
          <a:bodyPr/>
          <a:lstStyle/>
          <a:p>
            <a:r>
              <a:rPr lang="en-US" dirty="0" smtClean="0"/>
              <a:t>A sign of peace is exchanged</a:t>
            </a:r>
            <a:endParaRPr lang="en-US" dirty="0"/>
          </a:p>
        </p:txBody>
      </p:sp>
    </p:spTree>
    <p:extLst>
      <p:ext uri="{BB962C8B-B14F-4D97-AF65-F5344CB8AC3E}">
        <p14:creationId xmlns:p14="http://schemas.microsoft.com/office/powerpoint/2010/main" val="20155560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24200" y="2484938"/>
            <a:ext cx="8062913" cy="1040285"/>
          </a:xfrm>
          <a:prstGeom prst="rect">
            <a:avLst/>
          </a:prstGeom>
        </p:spPr>
        <p:txBody>
          <a:bodyPr wrap="square">
            <a:spAutoFit/>
          </a:bodyPr>
          <a:lstStyle/>
          <a:p>
            <a:pPr lvl="2">
              <a:spcBef>
                <a:spcPct val="20000"/>
              </a:spcBef>
            </a:pPr>
            <a:r>
              <a:rPr lang="en-GB" altLang="en-US" sz="2800" i="1" dirty="0" err="1">
                <a:solidFill>
                  <a:srgbClr val="875B00"/>
                </a:solidFill>
                <a:latin typeface="Times New Roman" panose="02020603050405020304" pitchFamily="18" charset="0"/>
                <a:cs typeface="Times New Roman" panose="02020603050405020304" pitchFamily="18" charset="0"/>
              </a:rPr>
              <a:t>Cenir</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emyn</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neu</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gân</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neu</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chwaraeir</a:t>
            </a:r>
            <a:r>
              <a:rPr lang="en-GB" altLang="en-US" sz="2800" i="1" dirty="0">
                <a:solidFill>
                  <a:srgbClr val="875B00"/>
                </a:solidFill>
                <a:latin typeface="Times New Roman" panose="02020603050405020304" pitchFamily="18" charset="0"/>
                <a:cs typeface="Times New Roman" panose="02020603050405020304" pitchFamily="18" charset="0"/>
              </a:rPr>
              <a:t> darn o</a:t>
            </a:r>
          </a:p>
          <a:p>
            <a:pPr lvl="2">
              <a:spcBef>
                <a:spcPct val="20000"/>
              </a:spcBef>
            </a:pPr>
            <a:r>
              <a:rPr lang="en-GB" altLang="en-US" sz="2800" i="1" dirty="0" err="1">
                <a:solidFill>
                  <a:srgbClr val="875B00"/>
                </a:solidFill>
                <a:latin typeface="Times New Roman" panose="02020603050405020304" pitchFamily="18" charset="0"/>
                <a:cs typeface="Times New Roman" panose="02020603050405020304" pitchFamily="18" charset="0"/>
              </a:rPr>
              <a:t>gerddoriaeth</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fyfyriol</a:t>
            </a:r>
            <a:r>
              <a:rPr lang="en-GB" altLang="en-US" sz="2800" i="1" dirty="0">
                <a:solidFill>
                  <a:srgbClr val="875B00"/>
                </a:solidFill>
                <a:latin typeface="Times New Roman" panose="02020603050405020304" pitchFamily="18" charset="0"/>
                <a:cs typeface="Times New Roman" panose="02020603050405020304" pitchFamily="18" charset="0"/>
              </a:rPr>
              <a:t>.</a:t>
            </a:r>
            <a:endParaRPr lang="en-GB" altLang="en-US" sz="17300" i="1" dirty="0">
              <a:solidFill>
                <a:srgbClr val="875B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124200" y="3966076"/>
            <a:ext cx="5867400" cy="523220"/>
          </a:xfrm>
          <a:prstGeom prst="rect">
            <a:avLst/>
          </a:prstGeom>
        </p:spPr>
        <p:txBody>
          <a:bodyPr wrap="square">
            <a:spAutoFit/>
          </a:bodyPr>
          <a:lstStyle/>
          <a:p>
            <a:pPr lvl="2">
              <a:spcBef>
                <a:spcPct val="20000"/>
              </a:spcBef>
            </a:pPr>
            <a:r>
              <a:rPr lang="en-GB" altLang="en-US" sz="2000" i="1" dirty="0" smtClean="0">
                <a:solidFill>
                  <a:srgbClr val="875B00"/>
                </a:solidFill>
                <a:latin typeface="Times New Roman" panose="02020603050405020304" pitchFamily="18" charset="0"/>
                <a:cs typeface="Times New Roman" panose="02020603050405020304" pitchFamily="18" charset="0"/>
              </a:rPr>
              <a:t>Hymn, song or meditative </a:t>
            </a:r>
            <a:r>
              <a:rPr lang="en-GB" altLang="en-US" sz="2000" i="1" dirty="0">
                <a:solidFill>
                  <a:srgbClr val="875B00"/>
                </a:solidFill>
                <a:latin typeface="Times New Roman" panose="02020603050405020304" pitchFamily="18" charset="0"/>
                <a:cs typeface="Times New Roman" panose="02020603050405020304" pitchFamily="18" charset="0"/>
              </a:rPr>
              <a:t>music</a:t>
            </a:r>
            <a:r>
              <a:rPr lang="en-GB" altLang="en-US" sz="2800" i="1" dirty="0">
                <a:solidFill>
                  <a:srgbClr val="875B00"/>
                </a:solidFill>
                <a:latin typeface="Times New Roman" panose="02020603050405020304" pitchFamily="18" charset="0"/>
                <a:cs typeface="Times New Roman" panose="02020603050405020304" pitchFamily="18" charset="0"/>
              </a:rPr>
              <a:t> </a:t>
            </a:r>
            <a:endParaRPr lang="en-GB" altLang="en-US" sz="17300" i="1" dirty="0">
              <a:solidFill>
                <a:srgbClr val="875B00"/>
              </a:solidFill>
              <a:latin typeface="Times New Roman" panose="02020603050405020304" pitchFamily="18" charset="0"/>
              <a:cs typeface="Times New Roman" panose="02020603050405020304" pitchFamily="18" charset="0"/>
            </a:endParaRPr>
          </a:p>
        </p:txBody>
      </p:sp>
      <p:sp>
        <p:nvSpPr>
          <p:cNvPr id="2" name="Title 1" hidden="1"/>
          <p:cNvSpPr>
            <a:spLocks noGrp="1"/>
          </p:cNvSpPr>
          <p:nvPr>
            <p:ph type="title" idx="4294967295"/>
          </p:nvPr>
        </p:nvSpPr>
        <p:spPr/>
        <p:txBody>
          <a:bodyPr/>
          <a:lstStyle/>
          <a:p>
            <a:r>
              <a:rPr lang="en-US" dirty="0" smtClean="0"/>
              <a:t>Hymn, song or meditative music</a:t>
            </a:r>
            <a:endParaRPr lang="en-US" dirty="0"/>
          </a:p>
        </p:txBody>
      </p:sp>
    </p:spTree>
    <p:extLst>
      <p:ext uri="{BB962C8B-B14F-4D97-AF65-F5344CB8AC3E}">
        <p14:creationId xmlns:p14="http://schemas.microsoft.com/office/powerpoint/2010/main" val="16290349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25880" y="2347785"/>
            <a:ext cx="4971364" cy="895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a:solidFill>
                  <a:srgbClr val="875B00"/>
                </a:solidFill>
                <a:latin typeface="Courier" charset="0"/>
                <a:ea typeface="Courier" charset="0"/>
                <a:cs typeface="Courier" charset="0"/>
              </a:rPr>
              <a:t>GWRANDO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4" name="Rectangle 3"/>
          <p:cNvSpPr>
            <a:spLocks noChangeArrowheads="1"/>
          </p:cNvSpPr>
          <p:nvPr/>
        </p:nvSpPr>
        <p:spPr bwMode="auto">
          <a:xfrm>
            <a:off x="3525880" y="3143122"/>
            <a:ext cx="4971364" cy="895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dirty="0" smtClean="0">
                <a:solidFill>
                  <a:srgbClr val="875B00"/>
                </a:solidFill>
                <a:latin typeface="Courier" charset="0"/>
                <a:ea typeface="Courier" charset="0"/>
                <a:cs typeface="Courier" charset="0"/>
              </a:rPr>
              <a:t>HEARING</a:t>
            </a:r>
            <a:r>
              <a:rPr lang="en-GB" altLang="en-US" sz="3600" dirty="0" smtClean="0">
                <a:solidFill>
                  <a:srgbClr val="875B00"/>
                </a:solidFill>
                <a:latin typeface="Courier" charset="0"/>
                <a:ea typeface="Courier" charset="0"/>
                <a:cs typeface="Courier" charset="0"/>
              </a:rPr>
              <a:t>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2" name="Title 1" hidden="1"/>
          <p:cNvSpPr>
            <a:spLocks noGrp="1"/>
          </p:cNvSpPr>
          <p:nvPr>
            <p:ph type="title" idx="4294967295"/>
          </p:nvPr>
        </p:nvSpPr>
        <p:spPr/>
        <p:txBody>
          <a:bodyPr/>
          <a:lstStyle/>
          <a:p>
            <a:r>
              <a:rPr lang="en-US" dirty="0" smtClean="0"/>
              <a:t>Hearing</a:t>
            </a:r>
            <a:endParaRPr lang="en-US" dirty="0"/>
          </a:p>
        </p:txBody>
      </p:sp>
    </p:spTree>
    <p:extLst>
      <p:ext uri="{BB962C8B-B14F-4D97-AF65-F5344CB8AC3E}">
        <p14:creationId xmlns:p14="http://schemas.microsoft.com/office/powerpoint/2010/main" val="353764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15651" y="2565389"/>
            <a:ext cx="2776658" cy="523220"/>
          </a:xfrm>
          <a:prstGeom prst="rect">
            <a:avLst/>
          </a:prstGeom>
        </p:spPr>
        <p:txBody>
          <a:bodyPr wrap="none">
            <a:spAutoFit/>
          </a:bodyPr>
          <a:lstStyle/>
          <a:p>
            <a:pPr lvl="2">
              <a:spcBef>
                <a:spcPct val="20000"/>
              </a:spcBef>
            </a:pPr>
            <a:r>
              <a:rPr lang="en-GB" altLang="en-US" sz="2800" b="1" dirty="0" err="1">
                <a:latin typeface="Times New Roman" panose="02020603050405020304" pitchFamily="18" charset="0"/>
                <a:cs typeface="Times New Roman" panose="02020603050405020304" pitchFamily="18" charset="0"/>
              </a:rPr>
              <a:t>Yr</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Epistol</a:t>
            </a:r>
            <a:r>
              <a:rPr lang="en-GB" altLang="en-US" sz="2800" b="1" dirty="0">
                <a:latin typeface="Times New Roman" panose="02020603050405020304" pitchFamily="18" charset="0"/>
                <a:cs typeface="Times New Roman" panose="02020603050405020304" pitchFamily="18" charset="0"/>
              </a:rPr>
              <a:t> </a:t>
            </a:r>
            <a:endParaRPr lang="en-GB" altLang="en-US" sz="1400" b="1" dirty="0">
              <a:cs typeface="Times New Roman" panose="02020603050405020304" pitchFamily="18" charset="0"/>
            </a:endParaRPr>
          </a:p>
        </p:txBody>
      </p:sp>
      <p:sp>
        <p:nvSpPr>
          <p:cNvPr id="3" name="Rectangle 2"/>
          <p:cNvSpPr/>
          <p:nvPr/>
        </p:nvSpPr>
        <p:spPr>
          <a:xfrm>
            <a:off x="3327400" y="3088609"/>
            <a:ext cx="5029199" cy="523220"/>
          </a:xfrm>
          <a:prstGeom prst="rect">
            <a:avLst/>
          </a:prstGeom>
        </p:spPr>
        <p:txBody>
          <a:bodyPr wrap="square">
            <a:spAutoFit/>
          </a:bodyPr>
          <a:lstStyle/>
          <a:p>
            <a:pPr lvl="2">
              <a:spcBef>
                <a:spcPct val="20000"/>
              </a:spcBef>
            </a:pPr>
            <a:r>
              <a:rPr lang="en-US" altLang="en-US" sz="2800" dirty="0">
                <a:latin typeface="Times New Roman" panose="02020603050405020304" pitchFamily="18" charset="0"/>
                <a:cs typeface="Times New Roman" panose="02020603050405020304" pitchFamily="18" charset="0"/>
              </a:rPr>
              <a:t>2 </a:t>
            </a:r>
            <a:r>
              <a:rPr lang="en-US" altLang="en-US" sz="2800" dirty="0" err="1">
                <a:latin typeface="Times New Roman" panose="02020603050405020304" pitchFamily="18" charset="0"/>
                <a:cs typeface="Times New Roman" panose="02020603050405020304" pitchFamily="18" charset="0"/>
              </a:rPr>
              <a:t>Corinthiaid</a:t>
            </a:r>
            <a:r>
              <a:rPr lang="en-US" altLang="en-US" sz="2800" dirty="0">
                <a:latin typeface="Times New Roman" panose="02020603050405020304" pitchFamily="18" charset="0"/>
                <a:cs typeface="Times New Roman" panose="02020603050405020304" pitchFamily="18" charset="0"/>
              </a:rPr>
              <a:t> 5:14-20</a:t>
            </a:r>
            <a:endParaRPr lang="en-GB" altLang="en-US" sz="3200" dirty="0">
              <a:cs typeface="Times New Roman" panose="02020603050405020304" pitchFamily="18" charset="0"/>
            </a:endParaRPr>
          </a:p>
        </p:txBody>
      </p:sp>
      <p:sp>
        <p:nvSpPr>
          <p:cNvPr id="4" name="Rectangle 3"/>
          <p:cNvSpPr/>
          <p:nvPr/>
        </p:nvSpPr>
        <p:spPr>
          <a:xfrm>
            <a:off x="4528392" y="3969077"/>
            <a:ext cx="1951175" cy="523220"/>
          </a:xfrm>
          <a:prstGeom prst="rect">
            <a:avLst/>
          </a:prstGeom>
        </p:spPr>
        <p:txBody>
          <a:bodyPr wrap="none">
            <a:spAutoFit/>
          </a:bodyPr>
          <a:lstStyle/>
          <a:p>
            <a:pPr lvl="2">
              <a:spcBef>
                <a:spcPct val="20000"/>
              </a:spcBef>
            </a:pPr>
            <a:r>
              <a:rPr lang="en-GB" altLang="en-US" sz="2000" b="1" dirty="0" smtClean="0">
                <a:latin typeface="Times New Roman" panose="02020603050405020304" pitchFamily="18" charset="0"/>
                <a:cs typeface="Times New Roman" panose="02020603050405020304" pitchFamily="18" charset="0"/>
              </a:rPr>
              <a:t>Epistle</a:t>
            </a:r>
            <a:r>
              <a:rPr lang="en-GB" altLang="en-US" sz="2800" b="1" dirty="0" smtClean="0">
                <a:latin typeface="Times New Roman" panose="02020603050405020304" pitchFamily="18" charset="0"/>
                <a:cs typeface="Times New Roman" panose="02020603050405020304" pitchFamily="18" charset="0"/>
              </a:rPr>
              <a:t> </a:t>
            </a:r>
            <a:endParaRPr lang="en-GB" altLang="en-US" sz="1400" b="1" dirty="0">
              <a:cs typeface="Times New Roman" panose="02020603050405020304" pitchFamily="18" charset="0"/>
            </a:endParaRPr>
          </a:p>
        </p:txBody>
      </p:sp>
      <p:sp>
        <p:nvSpPr>
          <p:cNvPr id="5" name="Rectangle 4"/>
          <p:cNvSpPr/>
          <p:nvPr/>
        </p:nvSpPr>
        <p:spPr>
          <a:xfrm>
            <a:off x="3745822" y="4492297"/>
            <a:ext cx="3516313" cy="400110"/>
          </a:xfrm>
          <a:prstGeom prst="rect">
            <a:avLst/>
          </a:prstGeom>
        </p:spPr>
        <p:txBody>
          <a:bodyPr wrap="square">
            <a:spAutoFit/>
          </a:bodyPr>
          <a:lstStyle/>
          <a:p>
            <a:pPr lvl="2">
              <a:spcBef>
                <a:spcPct val="20000"/>
              </a:spcBef>
            </a:pPr>
            <a:r>
              <a:rPr lang="hu-HU" altLang="en-US" sz="2000" dirty="0" smtClean="0">
                <a:latin typeface="Times New Roman" panose="02020603050405020304" pitchFamily="18" charset="0"/>
                <a:cs typeface="Times New Roman" panose="02020603050405020304" pitchFamily="18" charset="0"/>
              </a:rPr>
              <a:t>2 </a:t>
            </a:r>
            <a:r>
              <a:rPr lang="hu-HU" altLang="en-US" sz="2000" dirty="0" err="1">
                <a:latin typeface="Times New Roman" panose="02020603050405020304" pitchFamily="18" charset="0"/>
                <a:cs typeface="Times New Roman" panose="02020603050405020304" pitchFamily="18" charset="0"/>
              </a:rPr>
              <a:t>Corinthians</a:t>
            </a:r>
            <a:r>
              <a:rPr lang="hu-HU" altLang="en-US" sz="2000" dirty="0">
                <a:latin typeface="Times New Roman" panose="02020603050405020304" pitchFamily="18" charset="0"/>
                <a:cs typeface="Times New Roman" panose="02020603050405020304" pitchFamily="18" charset="0"/>
              </a:rPr>
              <a:t> 5:14-20 </a:t>
            </a:r>
            <a:r>
              <a:rPr lang="en-GB" altLang="en-US" sz="2000" dirty="0" smtClean="0">
                <a:latin typeface="Times New Roman" panose="02020603050405020304" pitchFamily="18" charset="0"/>
                <a:cs typeface="Times New Roman" panose="02020603050405020304" pitchFamily="18" charset="0"/>
              </a:rPr>
              <a:t> </a:t>
            </a:r>
            <a:endParaRPr lang="en-GB" altLang="en-US" sz="2000" dirty="0">
              <a:cs typeface="Times New Roman" panose="02020603050405020304" pitchFamily="18" charset="0"/>
            </a:endParaRPr>
          </a:p>
        </p:txBody>
      </p:sp>
      <p:sp>
        <p:nvSpPr>
          <p:cNvPr id="6" name="Title 5" hidden="1"/>
          <p:cNvSpPr>
            <a:spLocks noGrp="1"/>
          </p:cNvSpPr>
          <p:nvPr>
            <p:ph type="title" idx="4294967295"/>
          </p:nvPr>
        </p:nvSpPr>
        <p:spPr/>
        <p:txBody>
          <a:bodyPr/>
          <a:lstStyle/>
          <a:p>
            <a:r>
              <a:rPr lang="en-US" dirty="0" smtClean="0"/>
              <a:t>Epistle</a:t>
            </a:r>
            <a:endParaRPr lang="en-US" dirty="0"/>
          </a:p>
        </p:txBody>
      </p:sp>
    </p:spTree>
    <p:extLst>
      <p:ext uri="{BB962C8B-B14F-4D97-AF65-F5344CB8AC3E}">
        <p14:creationId xmlns:p14="http://schemas.microsoft.com/office/powerpoint/2010/main" val="19803299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20062" y="5304173"/>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1/4</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1960368"/>
            <a:ext cx="9560467" cy="1982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Oherwydd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gorfodi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a </a:t>
            </a:r>
            <a:r>
              <a:rPr lang="en-GB" altLang="en-US" sz="2400" dirty="0" err="1" smtClean="0">
                <a:latin typeface="Times New Roman" panose="02020603050405020304" pitchFamily="18" charset="0"/>
                <a:cs typeface="Times New Roman" panose="02020603050405020304" pitchFamily="18" charset="0"/>
              </a:rPr>
              <a:t>ninnau</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hargyhoeddi</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hyn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un </a:t>
            </a:r>
            <a:r>
              <a:rPr lang="en-GB" altLang="en-US" sz="2400" dirty="0" err="1">
                <a:latin typeface="Times New Roman" panose="02020603050405020304" pitchFamily="18" charset="0"/>
                <a:cs typeface="Times New Roman" panose="02020603050405020304" pitchFamily="18" charset="0"/>
              </a:rPr>
              <a:t>farw</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dros</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bawb</a:t>
            </a:r>
            <a:r>
              <a:rPr lang="en-GB" altLang="en-US" sz="2400" dirty="0">
                <a:latin typeface="Times New Roman" panose="02020603050405020304" pitchFamily="18" charset="0"/>
                <a:cs typeface="Times New Roman" panose="02020603050405020304" pitchFamily="18" charset="0"/>
              </a:rPr>
              <a:t>, ac felly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bawb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farw</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bu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ef</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farw</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dros</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bawb</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mwyn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beidio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iddynt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hunain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mwyach</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ond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i’r</a:t>
            </a:r>
            <a:r>
              <a:rPr lang="en-GB" altLang="en-US" sz="2400" dirty="0">
                <a:latin typeface="Times New Roman" panose="02020603050405020304" pitchFamily="18" charset="0"/>
                <a:cs typeface="Times New Roman" panose="02020603050405020304" pitchFamily="18" charset="0"/>
              </a:rPr>
              <a:t> un a </a:t>
            </a:r>
            <a:r>
              <a:rPr lang="en-GB" altLang="en-US" sz="2400" dirty="0" err="1">
                <a:latin typeface="Times New Roman" panose="02020603050405020304" pitchFamily="18" charset="0"/>
                <a:cs typeface="Times New Roman" panose="02020603050405020304" pitchFamily="18" charset="0"/>
              </a:rPr>
              <a:t>fu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farw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drostynt</a:t>
            </a:r>
            <a:r>
              <a:rPr lang="en-GB" altLang="en-US" sz="2400" dirty="0">
                <a:latin typeface="Times New Roman" panose="02020603050405020304" pitchFamily="18" charset="0"/>
                <a:cs typeface="Times New Roman" panose="02020603050405020304" pitchFamily="18" charset="0"/>
              </a:rPr>
              <a:t>, ac a </a:t>
            </a:r>
            <a:r>
              <a:rPr lang="en-GB" altLang="en-US" sz="2400" dirty="0" err="1">
                <a:latin typeface="Times New Roman" panose="02020603050405020304" pitchFamily="18" charset="0"/>
                <a:cs typeface="Times New Roman" panose="02020603050405020304" pitchFamily="18" charset="0"/>
              </a:rPr>
              <a:t>gyfodwyd</a:t>
            </a:r>
            <a:r>
              <a:rPr lang="en-GB" altLang="en-US" sz="2400" dirty="0">
                <a:latin typeface="Times New Roman" panose="02020603050405020304" pitchFamily="18" charset="0"/>
                <a:cs typeface="Times New Roman" panose="02020603050405020304" pitchFamily="18" charset="0"/>
              </a:rPr>
              <a:t>.</a:t>
            </a:r>
            <a:endParaRPr lang="en-GB" altLang="en-US" sz="48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662544" y="3943350"/>
            <a:ext cx="8858993" cy="1360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1600" dirty="0">
                <a:latin typeface="Times New Roman" panose="02020603050405020304" pitchFamily="18" charset="0"/>
                <a:cs typeface="Times New Roman" panose="02020603050405020304" pitchFamily="18" charset="0"/>
              </a:rPr>
              <a:t>For the love of Christ urges us on, because we are convinced that one has died for all; therefore all have died. And he died for all, so that those who live might live no longer for themselves, but for him who died and was raised for them. </a:t>
            </a:r>
          </a:p>
        </p:txBody>
      </p:sp>
      <p:sp>
        <p:nvSpPr>
          <p:cNvPr id="5" name="Title 4" hidden="1"/>
          <p:cNvSpPr>
            <a:spLocks noGrp="1"/>
          </p:cNvSpPr>
          <p:nvPr>
            <p:ph type="title" idx="4294967295"/>
          </p:nvPr>
        </p:nvSpPr>
        <p:spPr/>
        <p:txBody>
          <a:bodyPr/>
          <a:lstStyle/>
          <a:p>
            <a:r>
              <a:rPr lang="en-US" dirty="0" smtClean="0"/>
              <a:t>Slide 38</a:t>
            </a:r>
            <a:endParaRPr lang="en-US" dirty="0"/>
          </a:p>
        </p:txBody>
      </p:sp>
    </p:spTree>
    <p:extLst>
      <p:ext uri="{BB962C8B-B14F-4D97-AF65-F5344CB8AC3E}">
        <p14:creationId xmlns:p14="http://schemas.microsoft.com/office/powerpoint/2010/main" val="11981997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90039" y="5324476"/>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2/4</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2090152"/>
            <a:ext cx="8858993" cy="2034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O </a:t>
            </a:r>
            <a:r>
              <a:rPr lang="en-GB" altLang="en-US" sz="2400" dirty="0" err="1" smtClean="0">
                <a:latin typeface="Times New Roman" panose="02020603050405020304" pitchFamily="18" charset="0"/>
                <a:cs typeface="Times New Roman" panose="02020603050405020304" pitchFamily="18" charset="0"/>
              </a:rPr>
              <a:t>hyn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allan</a:t>
            </a:r>
            <a:r>
              <a:rPr lang="en-GB" altLang="en-US" sz="2400" dirty="0">
                <a:latin typeface="Times New Roman" panose="02020603050405020304" pitchFamily="18" charset="0"/>
                <a:cs typeface="Times New Roman" panose="02020603050405020304" pitchFamily="18" charset="0"/>
              </a:rPr>
              <a:t>, felly, </a:t>
            </a:r>
            <a:r>
              <a:rPr lang="en-GB" altLang="en-US" sz="2400" dirty="0" err="1">
                <a:latin typeface="Times New Roman" panose="02020603050405020304" pitchFamily="18" charset="0"/>
                <a:cs typeface="Times New Roman" panose="02020603050405020304" pitchFamily="18" charset="0"/>
              </a:rPr>
              <a:t>nid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ydym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ystyried</a:t>
            </a:r>
            <a:r>
              <a:rPr lang="en-GB" altLang="en-US" sz="2400" dirty="0">
                <a:latin typeface="Times New Roman" panose="02020603050405020304" pitchFamily="18" charset="0"/>
                <a:cs typeface="Times New Roman" panose="02020603050405020304" pitchFamily="18" charset="0"/>
              </a:rPr>
              <a:t> neb o </a:t>
            </a:r>
            <a:r>
              <a:rPr lang="en-GB" altLang="en-US" sz="2400" dirty="0" err="1">
                <a:latin typeface="Times New Roman" panose="02020603050405020304" pitchFamily="18" charset="0"/>
                <a:cs typeface="Times New Roman" panose="02020603050405020304" pitchFamily="18" charset="0"/>
              </a:rPr>
              <a:t>safbwynt</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dynol</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Hyd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buom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ystyried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Crist</a:t>
            </a:r>
            <a:r>
              <a:rPr lang="en-GB" altLang="en-US" sz="2400" dirty="0">
                <a:latin typeface="Times New Roman" panose="02020603050405020304" pitchFamily="18" charset="0"/>
                <a:cs typeface="Times New Roman" panose="02020603050405020304" pitchFamily="18" charset="0"/>
              </a:rPr>
              <a:t> o </a:t>
            </a:r>
            <a:r>
              <a:rPr lang="en-GB" altLang="en-US" sz="2400" dirty="0" err="1" smtClean="0">
                <a:latin typeface="Times New Roman" panose="02020603050405020304" pitchFamily="18" charset="0"/>
                <a:cs typeface="Times New Roman" panose="02020603050405020304" pitchFamily="18" charset="0"/>
              </a:rPr>
              <a:t>safbwynt</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dynol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ydym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ystyried</a:t>
            </a:r>
            <a:r>
              <a:rPr lang="en-GB" altLang="en-US" sz="2400" dirty="0">
                <a:latin typeface="Times New Roman" panose="02020603050405020304" pitchFamily="18" charset="0"/>
                <a:cs typeface="Times New Roman" panose="02020603050405020304" pitchFamily="18" charset="0"/>
              </a:rPr>
              <a:t> felly </a:t>
            </a:r>
            <a:r>
              <a:rPr lang="en-GB" altLang="en-US" sz="2400" dirty="0" err="1">
                <a:latin typeface="Times New Roman" panose="02020603050405020304" pitchFamily="18" charset="0"/>
                <a:cs typeface="Times New Roman" panose="02020603050405020304" pitchFamily="18" charset="0"/>
              </a:rPr>
              <a:t>mwyach</a:t>
            </a:r>
            <a:r>
              <a:rPr lang="en-GB" altLang="en-US" sz="2400" dirty="0">
                <a:latin typeface="Times New Roman" panose="02020603050405020304" pitchFamily="18" charset="0"/>
                <a:cs typeface="Times New Roman" panose="02020603050405020304" pitchFamily="18" charset="0"/>
              </a:rPr>
              <a:t>. Felly, </a:t>
            </a:r>
            <a:r>
              <a:rPr lang="en-GB" altLang="en-US" sz="2400" dirty="0" err="1">
                <a:latin typeface="Times New Roman" panose="02020603050405020304" pitchFamily="18" charset="0"/>
                <a:cs typeface="Times New Roman" panose="02020603050405020304" pitchFamily="18" charset="0"/>
              </a:rPr>
              <a:t>os</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yw</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rhywun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Nghrist</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mae’n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greadigaeth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newydd</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aeth</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yr</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hen </a:t>
            </a:r>
            <a:r>
              <a:rPr lang="en-GB" altLang="en-US" sz="2400" dirty="0" err="1">
                <a:latin typeface="Times New Roman" panose="02020603050405020304" pitchFamily="18" charset="0"/>
                <a:cs typeface="Times New Roman" panose="02020603050405020304" pitchFamily="18" charset="0"/>
              </a:rPr>
              <a:t>heibio</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mae’r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yma</a:t>
            </a:r>
            <a:r>
              <a:rPr lang="en-GB" altLang="en-US" sz="2400" dirty="0">
                <a:latin typeface="Times New Roman" panose="02020603050405020304" pitchFamily="18" charset="0"/>
                <a:cs typeface="Times New Roman" panose="02020603050405020304" pitchFamily="18" charset="0"/>
              </a:rPr>
              <a:t>.</a:t>
            </a:r>
            <a:endParaRPr lang="en-GB" altLang="en-US" sz="48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662544" y="4152315"/>
            <a:ext cx="8858993" cy="1144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From </a:t>
            </a:r>
            <a:r>
              <a:rPr lang="en-GB" altLang="en-US" sz="1600" dirty="0">
                <a:latin typeface="Times New Roman" panose="02020603050405020304" pitchFamily="18" charset="0"/>
                <a:cs typeface="Times New Roman" panose="02020603050405020304" pitchFamily="18" charset="0"/>
              </a:rPr>
              <a:t>now on, therefore, </a:t>
            </a:r>
            <a:r>
              <a:rPr lang="en-GB" altLang="en-US" sz="1600" dirty="0" smtClean="0">
                <a:latin typeface="Times New Roman" panose="02020603050405020304" pitchFamily="18" charset="0"/>
                <a:cs typeface="Times New Roman" panose="02020603050405020304" pitchFamily="18" charset="0"/>
              </a:rPr>
              <a:t>we </a:t>
            </a:r>
            <a:r>
              <a:rPr lang="en-GB" altLang="en-US" sz="1600" dirty="0">
                <a:latin typeface="Times New Roman" panose="02020603050405020304" pitchFamily="18" charset="0"/>
                <a:cs typeface="Times New Roman" panose="02020603050405020304" pitchFamily="18" charset="0"/>
              </a:rPr>
              <a:t>regard no one from a human point of view; even though we once knew Christ from a human point of view, we know him no longer in that way</a:t>
            </a:r>
            <a:r>
              <a:rPr lang="en-GB" altLang="en-US" sz="1600" dirty="0">
                <a:latin typeface="Times New Roman" panose="02020603050405020304" pitchFamily="18" charset="0"/>
                <a:cs typeface="Times New Roman" panose="02020603050405020304" pitchFamily="18" charset="0"/>
              </a:rPr>
              <a:t>. So if anyone is in Christ, there is a new creation: everything old has passed away; see, everything has become new! </a:t>
            </a:r>
            <a:endParaRPr lang="en-GB" altLang="en-US" sz="1600" dirty="0">
              <a:latin typeface="Times New Roman" panose="02020603050405020304" pitchFamily="18" charset="0"/>
              <a:cs typeface="Times New Roman" panose="02020603050405020304" pitchFamily="18" charset="0"/>
            </a:endParaRPr>
          </a:p>
        </p:txBody>
      </p:sp>
      <p:sp>
        <p:nvSpPr>
          <p:cNvPr id="5" name="Title 4" hidden="1"/>
          <p:cNvSpPr>
            <a:spLocks noGrp="1"/>
          </p:cNvSpPr>
          <p:nvPr>
            <p:ph type="title" idx="4294967295"/>
          </p:nvPr>
        </p:nvSpPr>
        <p:spPr/>
        <p:txBody>
          <a:bodyPr/>
          <a:lstStyle/>
          <a:p>
            <a:r>
              <a:rPr lang="en-US" dirty="0" smtClean="0"/>
              <a:t>Slide 39</a:t>
            </a:r>
            <a:endParaRPr lang="en-US" dirty="0"/>
          </a:p>
        </p:txBody>
      </p:sp>
    </p:spTree>
    <p:extLst>
      <p:ext uri="{BB962C8B-B14F-4D97-AF65-F5344CB8AC3E}">
        <p14:creationId xmlns:p14="http://schemas.microsoft.com/office/powerpoint/2010/main" val="256672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590472" y="1879625"/>
            <a:ext cx="8118266" cy="2318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smtClean="0">
                <a:solidFill>
                  <a:srgbClr val="875B00"/>
                </a:solidFill>
                <a:latin typeface="Times New Roman" panose="02020603050405020304" pitchFamily="18" charset="0"/>
                <a:cs typeface="Times New Roman" panose="02020603050405020304" pitchFamily="18" charset="0"/>
              </a:rPr>
              <a:t>Arweinydd</a:t>
            </a:r>
            <a:endParaRPr lang="en-GB" altLang="en-US" sz="1100" dirty="0" smtClean="0">
              <a:solidFill>
                <a:srgbClr val="808080"/>
              </a:solidFill>
              <a:cs typeface="Times New Roman" panose="02020603050405020304" pitchFamily="18" charset="0"/>
            </a:endParaRPr>
          </a:p>
          <a:p>
            <a:pPr lvl="2" indent="0" eaLnBrk="1" hangingPunct="1">
              <a:spcBef>
                <a:spcPct val="20000"/>
              </a:spcBef>
              <a:spcAft>
                <a:spcPts val="1200"/>
              </a:spcAft>
            </a:pP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enw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Creawdwr</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Waredwr</a:t>
            </a:r>
            <a:r>
              <a:rPr lang="en-GB" altLang="en-US" sz="2400" dirty="0" smtClean="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Chynhaliwr</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Bef>
                <a:spcPct val="20000"/>
              </a:spcBef>
              <a:spcAft>
                <a:spcPts val="1200"/>
              </a:spcAft>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smtClean="0">
                <a:latin typeface="Times New Roman" panose="02020603050405020304" pitchFamily="18" charset="0"/>
              </a:rPr>
              <a:t>Amen</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590472" y="4467504"/>
            <a:ext cx="8118266" cy="1732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1200"/>
              </a:spcAft>
            </a:pPr>
            <a:r>
              <a:rPr lang="en-GB" altLang="en-US" sz="1600" dirty="0">
                <a:latin typeface="Times New Roman" panose="02020603050405020304" pitchFamily="18" charset="0"/>
                <a:cs typeface="Times New Roman" panose="02020603050405020304" pitchFamily="18" charset="0"/>
              </a:rPr>
              <a:t>In the name of God, Creator, Redeemer and </a:t>
            </a:r>
            <a:r>
              <a:rPr lang="en-GB" altLang="en-US" sz="1600" dirty="0" err="1">
                <a:latin typeface="Times New Roman" panose="02020603050405020304" pitchFamily="18" charset="0"/>
                <a:cs typeface="Times New Roman" panose="02020603050405020304" pitchFamily="18" charset="0"/>
              </a:rPr>
              <a:t>Sustainer</a:t>
            </a:r>
            <a:r>
              <a:rPr lang="en-GB" altLang="en-US" sz="1600" dirty="0">
                <a:latin typeface="Times New Roman" panose="02020603050405020304" pitchFamily="18" charset="0"/>
                <a:cs typeface="Times New Roman" panose="02020603050405020304" pitchFamily="18" charset="0"/>
              </a:rPr>
              <a:t>. </a:t>
            </a:r>
          </a:p>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Amen</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5457372" y="1374521"/>
            <a:ext cx="1539174" cy="400110"/>
          </a:xfrm>
          <a:prstGeom prst="rect">
            <a:avLst/>
          </a:prstGeom>
          <a:noFill/>
        </p:spPr>
        <p:txBody>
          <a:bodyPr wrap="square" rtlCol="0">
            <a:spAutoFit/>
          </a:bodyPr>
          <a:lstStyle/>
          <a:p>
            <a:r>
              <a:rPr lang="en-US" sz="2000" dirty="0" smtClean="0"/>
              <a:t>[ </a:t>
            </a:r>
            <a:r>
              <a:rPr lang="en-US" sz="2000" dirty="0" err="1" smtClean="0"/>
              <a:t>Neu</a:t>
            </a:r>
            <a:r>
              <a:rPr lang="en-US" sz="2000" dirty="0" smtClean="0"/>
              <a:t> / or ]</a:t>
            </a:r>
            <a:endParaRPr lang="en-US" sz="2000" dirty="0"/>
          </a:p>
        </p:txBody>
      </p:sp>
      <p:sp>
        <p:nvSpPr>
          <p:cNvPr id="7" name="Title 6" hidden="1"/>
          <p:cNvSpPr>
            <a:spLocks noGrp="1"/>
          </p:cNvSpPr>
          <p:nvPr>
            <p:ph type="title" idx="4294967295"/>
          </p:nvPr>
        </p:nvSpPr>
        <p:spPr/>
        <p:txBody>
          <a:bodyPr/>
          <a:lstStyle/>
          <a:p>
            <a:r>
              <a:rPr lang="en-US" dirty="0" smtClean="0"/>
              <a:t>Slide 4</a:t>
            </a:r>
            <a:endParaRPr lang="en-US" dirty="0"/>
          </a:p>
        </p:txBody>
      </p:sp>
    </p:spTree>
    <p:extLst>
      <p:ext uri="{BB962C8B-B14F-4D97-AF65-F5344CB8AC3E}">
        <p14:creationId xmlns:p14="http://schemas.microsoft.com/office/powerpoint/2010/main" val="14036656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347189" y="5605463"/>
            <a:ext cx="1402949" cy="369332"/>
          </a:xfrm>
          <a:prstGeom prst="rect">
            <a:avLst/>
          </a:prstGeom>
        </p:spPr>
        <p:txBody>
          <a:bodyPr wrap="none">
            <a:spAutoFit/>
          </a:bodyPr>
          <a:lstStyle/>
          <a:p>
            <a:pPr lvl="2" algn="r">
              <a:spcBef>
                <a:spcPct val="20000"/>
              </a:spcBef>
            </a:pPr>
            <a:r>
              <a:rPr lang="en-GB" b="1" smtClean="0">
                <a:latin typeface="Times New Roman" panose="02020603050405020304" pitchFamily="18" charset="0"/>
              </a:rPr>
              <a:t>3/4</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1901630"/>
            <a:ext cx="9087593" cy="265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Ond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gwaith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cyfan</a:t>
            </a:r>
            <a:r>
              <a:rPr lang="en-GB" altLang="en-US" sz="2400" dirty="0">
                <a:latin typeface="Times New Roman" panose="02020603050405020304" pitchFamily="18" charset="0"/>
                <a:cs typeface="Times New Roman" panose="02020603050405020304" pitchFamily="18" charset="0"/>
              </a:rPr>
              <a:t>—</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sydd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wedi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cymodi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ag </a:t>
            </a:r>
            <a:r>
              <a:rPr lang="en-GB" altLang="en-US" sz="2400" dirty="0" err="1">
                <a:latin typeface="Times New Roman" panose="02020603050405020304" pitchFamily="18" charset="0"/>
                <a:cs typeface="Times New Roman" panose="02020603050405020304" pitchFamily="18" charset="0"/>
              </a:rPr>
              <a:t>ef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hun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trwy</a:t>
            </a:r>
            <a:r>
              <a:rPr lang="en-GB" altLang="en-US" sz="2400" dirty="0">
                <a:latin typeface="Times New Roman" panose="02020603050405020304" pitchFamily="18" charset="0"/>
                <a:cs typeface="Times New Roman" panose="02020603050405020304" pitchFamily="18" charset="0"/>
              </a:rPr>
              <a:t> Grist a </a:t>
            </a:r>
            <a:r>
              <a:rPr lang="en-GB" altLang="en-US" sz="2400" dirty="0" err="1">
                <a:latin typeface="Times New Roman" panose="02020603050405020304" pitchFamily="18" charset="0"/>
                <a:cs typeface="Times New Roman" panose="02020603050405020304" pitchFamily="18" charset="0"/>
              </a:rPr>
              <a:t>rhoi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ni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weinidogaeth</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cymod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Hynny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yng</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Nghrist</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cymodi’r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 ag </a:t>
            </a:r>
            <a:r>
              <a:rPr lang="en-GB" altLang="en-US" sz="2400" dirty="0" err="1">
                <a:latin typeface="Times New Roman" panose="02020603050405020304" pitchFamily="18" charset="0"/>
                <a:cs typeface="Times New Roman" panose="02020603050405020304" pitchFamily="18" charset="0"/>
              </a:rPr>
              <a:t>ef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hun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heb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ddal</a:t>
            </a:r>
            <a:r>
              <a:rPr lang="en-GB" altLang="en-US" sz="2400" dirty="0">
                <a:latin typeface="Times New Roman" panose="02020603050405020304" pitchFamily="18" charset="0"/>
                <a:cs typeface="Times New Roman" panose="02020603050405020304" pitchFamily="18" charset="0"/>
              </a:rPr>
              <a:t> neb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gyfrifol</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am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droseddau</a:t>
            </a:r>
            <a:r>
              <a:rPr lang="en-GB" altLang="en-US" sz="2400" dirty="0">
                <a:latin typeface="Times New Roman" panose="02020603050405020304" pitchFamily="18" charset="0"/>
                <a:cs typeface="Times New Roman" panose="02020603050405020304" pitchFamily="18" charset="0"/>
              </a:rPr>
              <a:t>, ac y </a:t>
            </a:r>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ymddiried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ni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neges</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cymod</a:t>
            </a:r>
            <a:r>
              <a:rPr lang="en-GB" altLang="en-US" sz="2400" dirty="0">
                <a:latin typeface="Times New Roman" panose="02020603050405020304" pitchFamily="18" charset="0"/>
                <a:cs typeface="Times New Roman" panose="02020603050405020304" pitchFamily="18" charset="0"/>
              </a:rPr>
              <a:t>.</a:t>
            </a:r>
            <a:endParaRPr lang="en-GB" altLang="en-US" sz="88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662545" y="3747951"/>
            <a:ext cx="8858993" cy="2359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All </a:t>
            </a:r>
            <a:r>
              <a:rPr lang="en-GB" altLang="en-US" sz="1600" dirty="0">
                <a:latin typeface="Times New Roman" panose="02020603050405020304" pitchFamily="18" charset="0"/>
                <a:cs typeface="Times New Roman" panose="02020603050405020304" pitchFamily="18" charset="0"/>
              </a:rPr>
              <a:t>this is from God, who reconciled us to himself through Christ, and has given us the ministry of reconciliation; that is, in Christ God was reconciling the world to himself, not counting their trespasses against them, and entrusting the message of reconciliation to </a:t>
            </a:r>
            <a:r>
              <a:rPr lang="en-GB" altLang="en-US" sz="1600" dirty="0" smtClean="0">
                <a:latin typeface="Times New Roman" panose="02020603050405020304" pitchFamily="18" charset="0"/>
                <a:cs typeface="Times New Roman" panose="02020603050405020304" pitchFamily="18" charset="0"/>
              </a:rPr>
              <a:t>us.</a:t>
            </a:r>
            <a:endParaRPr lang="en-GB" altLang="en-US" sz="1600" dirty="0">
              <a:latin typeface="Times New Roman" panose="02020603050405020304" pitchFamily="18" charset="0"/>
              <a:cs typeface="Times New Roman" panose="02020603050405020304" pitchFamily="18" charset="0"/>
            </a:endParaRPr>
          </a:p>
        </p:txBody>
      </p:sp>
      <p:sp>
        <p:nvSpPr>
          <p:cNvPr id="5" name="Title 4" hidden="1"/>
          <p:cNvSpPr>
            <a:spLocks noGrp="1"/>
          </p:cNvSpPr>
          <p:nvPr>
            <p:ph type="title" idx="4294967295"/>
          </p:nvPr>
        </p:nvSpPr>
        <p:spPr/>
        <p:txBody>
          <a:bodyPr/>
          <a:lstStyle/>
          <a:p>
            <a:r>
              <a:rPr lang="en-US" dirty="0" smtClean="0"/>
              <a:t>Slide 40</a:t>
            </a:r>
            <a:endParaRPr lang="en-US" dirty="0"/>
          </a:p>
        </p:txBody>
      </p:sp>
    </p:spTree>
    <p:extLst>
      <p:ext uri="{BB962C8B-B14F-4D97-AF65-F5344CB8AC3E}">
        <p14:creationId xmlns:p14="http://schemas.microsoft.com/office/powerpoint/2010/main" val="13357552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5219701"/>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4/4</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4" y="2557170"/>
            <a:ext cx="8858993" cy="1813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Felly </a:t>
            </a:r>
            <a:r>
              <a:rPr lang="en-GB" altLang="en-US" sz="2400" dirty="0" err="1">
                <a:latin typeface="Times New Roman" panose="02020603050405020304" pitchFamily="18" charset="0"/>
                <a:cs typeface="Times New Roman" panose="02020603050405020304" pitchFamily="18" charset="0"/>
              </a:rPr>
              <a:t>cenhadon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dros</a:t>
            </a:r>
            <a:r>
              <a:rPr lang="en-GB" altLang="en-US" sz="2400" dirty="0">
                <a:latin typeface="Times New Roman" panose="02020603050405020304" pitchFamily="18" charset="0"/>
                <a:cs typeface="Times New Roman" panose="02020603050405020304" pitchFamily="18" charset="0"/>
              </a:rPr>
              <a:t> Grist </a:t>
            </a:r>
            <a:r>
              <a:rPr lang="en-GB" altLang="en-US" sz="2400" dirty="0" err="1">
                <a:latin typeface="Times New Roman" panose="02020603050405020304" pitchFamily="18" charset="0"/>
                <a:cs typeface="Times New Roman" panose="02020603050405020304" pitchFamily="18" charset="0"/>
              </a:rPr>
              <a:t>ydym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fel</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pe</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apelio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atoch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trwom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Deisyf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ydym</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dros</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Grist, </a:t>
            </a:r>
            <a:r>
              <a:rPr lang="en-GB" altLang="en-US" sz="2400" dirty="0" err="1">
                <a:latin typeface="Times New Roman" panose="02020603050405020304" pitchFamily="18" charset="0"/>
                <a:cs typeface="Times New Roman" panose="02020603050405020304" pitchFamily="18" charset="0"/>
              </a:rPr>
              <a:t>cymoder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chwi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a:t>
            </a:r>
            <a:endParaRPr lang="en-GB" altLang="en-US" sz="88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662544" y="3829373"/>
            <a:ext cx="8858993" cy="1574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So </a:t>
            </a:r>
            <a:r>
              <a:rPr lang="en-GB" altLang="en-US" sz="1600" dirty="0">
                <a:latin typeface="Times New Roman" panose="02020603050405020304" pitchFamily="18" charset="0"/>
                <a:cs typeface="Times New Roman" panose="02020603050405020304" pitchFamily="18" charset="0"/>
              </a:rPr>
              <a:t>we are ambassadors for Christ, since God is making his appeal through us; we entreat you on behalf of Christ, be reconciled to God.</a:t>
            </a:r>
          </a:p>
        </p:txBody>
      </p:sp>
      <p:sp>
        <p:nvSpPr>
          <p:cNvPr id="5" name="Title 4" hidden="1"/>
          <p:cNvSpPr>
            <a:spLocks noGrp="1"/>
          </p:cNvSpPr>
          <p:nvPr>
            <p:ph type="title" idx="4294967295"/>
          </p:nvPr>
        </p:nvSpPr>
        <p:spPr/>
        <p:txBody>
          <a:bodyPr/>
          <a:lstStyle/>
          <a:p>
            <a:r>
              <a:rPr lang="en-US" dirty="0" smtClean="0"/>
              <a:t>Slide 41</a:t>
            </a:r>
            <a:endParaRPr lang="en-US" dirty="0"/>
          </a:p>
        </p:txBody>
      </p:sp>
    </p:spTree>
    <p:extLst>
      <p:ext uri="{BB962C8B-B14F-4D97-AF65-F5344CB8AC3E}">
        <p14:creationId xmlns:p14="http://schemas.microsoft.com/office/powerpoint/2010/main" val="8439742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43288" y="3118177"/>
            <a:ext cx="4521199" cy="523220"/>
          </a:xfrm>
          <a:prstGeom prst="rect">
            <a:avLst/>
          </a:prstGeom>
        </p:spPr>
        <p:txBody>
          <a:bodyPr wrap="square">
            <a:spAutoFit/>
          </a:bodyPr>
          <a:lstStyle/>
          <a:p>
            <a:pPr lvl="2">
              <a:spcBef>
                <a:spcPct val="20000"/>
              </a:spcBef>
            </a:pPr>
            <a:r>
              <a:rPr lang="fr-FR" altLang="en-US" sz="2800" b="1" dirty="0">
                <a:latin typeface="Times New Roman" panose="02020603050405020304" pitchFamily="18" charset="0"/>
                <a:cs typeface="Times New Roman" panose="02020603050405020304" pitchFamily="18" charset="0"/>
              </a:rPr>
              <a:t>Salm </a:t>
            </a:r>
            <a:r>
              <a:rPr lang="fr-FR" altLang="en-US" sz="2800" b="1" dirty="0" err="1">
                <a:latin typeface="Times New Roman" panose="02020603050405020304" pitchFamily="18" charset="0"/>
                <a:cs typeface="Times New Roman" panose="02020603050405020304" pitchFamily="18" charset="0"/>
              </a:rPr>
              <a:t>Ateb</a:t>
            </a:r>
            <a:r>
              <a:rPr lang="fr-FR" altLang="en-US" sz="2800" b="1" dirty="0">
                <a:latin typeface="Times New Roman" panose="02020603050405020304" pitchFamily="18" charset="0"/>
                <a:cs typeface="Times New Roman" panose="02020603050405020304" pitchFamily="18" charset="0"/>
              </a:rPr>
              <a:t> : 18:26-32</a:t>
            </a:r>
            <a:endParaRPr lang="en-GB" altLang="en-US" sz="3200" b="1" dirty="0">
              <a:cs typeface="Times New Roman" panose="02020603050405020304" pitchFamily="18" charset="0"/>
            </a:endParaRPr>
          </a:p>
        </p:txBody>
      </p:sp>
      <p:sp>
        <p:nvSpPr>
          <p:cNvPr id="3" name="Rectangle 2"/>
          <p:cNvSpPr/>
          <p:nvPr/>
        </p:nvSpPr>
        <p:spPr>
          <a:xfrm>
            <a:off x="3443288" y="3956378"/>
            <a:ext cx="4606924" cy="400110"/>
          </a:xfrm>
          <a:prstGeom prst="rect">
            <a:avLst/>
          </a:prstGeom>
        </p:spPr>
        <p:txBody>
          <a:bodyPr wrap="square">
            <a:spAutoFit/>
          </a:bodyPr>
          <a:lstStyle/>
          <a:p>
            <a:pPr lvl="2">
              <a:spcBef>
                <a:spcPct val="20000"/>
              </a:spcBef>
            </a:pPr>
            <a:r>
              <a:rPr lang="en-GB" altLang="en-US" sz="2000" b="1" dirty="0" smtClean="0">
                <a:latin typeface="Times New Roman" panose="02020603050405020304" pitchFamily="18" charset="0"/>
                <a:cs typeface="Times New Roman" panose="02020603050405020304" pitchFamily="18" charset="0"/>
              </a:rPr>
              <a:t>Responsorial </a:t>
            </a:r>
            <a:r>
              <a:rPr lang="en-GB" altLang="en-US" sz="2000" b="1" dirty="0">
                <a:latin typeface="Times New Roman" panose="02020603050405020304" pitchFamily="18" charset="0"/>
                <a:cs typeface="Times New Roman" panose="02020603050405020304" pitchFamily="18" charset="0"/>
              </a:rPr>
              <a:t>Psalm: </a:t>
            </a:r>
            <a:r>
              <a:rPr lang="en-GB" altLang="en-US" sz="2000" b="1" dirty="0" smtClean="0">
                <a:latin typeface="Times New Roman" panose="02020603050405020304" pitchFamily="18" charset="0"/>
                <a:cs typeface="Times New Roman" panose="02020603050405020304" pitchFamily="18" charset="0"/>
              </a:rPr>
              <a:t>18:26-32</a:t>
            </a:r>
            <a:endParaRPr lang="en-GB" altLang="en-US" sz="2000" b="1" dirty="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Responsorial</a:t>
            </a:r>
            <a:r>
              <a:rPr lang="en-US" baseline="0" dirty="0" smtClean="0"/>
              <a:t> Psalm</a:t>
            </a:r>
            <a:endParaRPr lang="en-US" dirty="0"/>
          </a:p>
        </p:txBody>
      </p:sp>
    </p:spTree>
    <p:extLst>
      <p:ext uri="{BB962C8B-B14F-4D97-AF65-F5344CB8AC3E}">
        <p14:creationId xmlns:p14="http://schemas.microsoft.com/office/powerpoint/2010/main" val="12360363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89939" y="5439848"/>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1/4</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19683" y="1788919"/>
            <a:ext cx="8858993" cy="2082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spcAft>
                <a:spcPts val="600"/>
              </a:spcAft>
            </a:pPr>
            <a:r>
              <a:rPr lang="en-GB" altLang="en-US" sz="2400" b="1" dirty="0" err="1">
                <a:latin typeface="Times New Roman" panose="02020603050405020304" pitchFamily="18" charset="0"/>
                <a:cs typeface="Times New Roman" panose="02020603050405020304" pitchFamily="18" charset="0"/>
              </a:rPr>
              <a:t>Caraf</a:t>
            </a:r>
            <a:r>
              <a:rPr lang="en-GB" altLang="en-US" sz="2400" b="1" dirty="0">
                <a:latin typeface="Times New Roman" panose="02020603050405020304" pitchFamily="18" charset="0"/>
                <a:cs typeface="Times New Roman" panose="02020603050405020304" pitchFamily="18" charset="0"/>
              </a:rPr>
              <a:t> di, O </a:t>
            </a:r>
            <a:r>
              <a:rPr lang="en-GB" altLang="en-US" sz="2400" b="1" dirty="0" err="1">
                <a:latin typeface="Times New Roman" panose="02020603050405020304" pitchFamily="18" charset="0"/>
                <a:cs typeface="Times New Roman" panose="02020603050405020304" pitchFamily="18" charset="0"/>
              </a:rPr>
              <a:t>Arglwydd</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fy</a:t>
            </a:r>
            <a:r>
              <a:rPr lang="en-GB" altLang="en-US" sz="2400" b="1" dirty="0">
                <a:latin typeface="Times New Roman" panose="02020603050405020304" pitchFamily="18" charset="0"/>
                <a:cs typeface="Times New Roman" panose="02020603050405020304" pitchFamily="18" charset="0"/>
              </a:rPr>
              <a:t> </a:t>
            </a:r>
            <a:r>
              <a:rPr lang="en-GB" altLang="en-US" sz="2400" b="1" dirty="0" err="1">
                <a:latin typeface="Times New Roman" panose="02020603050405020304" pitchFamily="18" charset="0"/>
                <a:cs typeface="Times New Roman" panose="02020603050405020304" pitchFamily="18" charset="0"/>
              </a:rPr>
              <a:t>nghryfder</a:t>
            </a:r>
            <a:r>
              <a:rPr lang="en-GB" altLang="en-US" sz="2400" dirty="0" smtClean="0">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wyt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ffyddlon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ffyddlon</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ond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cyfeiliornus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wyt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wyrgam</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Oherwydd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wyt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gwaredu’r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gostyngedig</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darostwng</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beilchion</a:t>
            </a:r>
            <a:r>
              <a:rPr lang="en-GB" altLang="en-US" sz="2400" dirty="0">
                <a:latin typeface="Times New Roman" panose="02020603050405020304" pitchFamily="18" charset="0"/>
                <a:cs typeface="Times New Roman" panose="02020603050405020304" pitchFamily="18" charset="0"/>
              </a:rPr>
              <a:t>. </a:t>
            </a:r>
            <a:r>
              <a:rPr lang="en-GB" altLang="en-US" sz="2400" b="1" dirty="0">
                <a:latin typeface="Times New Roman" panose="02020603050405020304" pitchFamily="18" charset="0"/>
                <a:cs typeface="Times New Roman" panose="02020603050405020304" pitchFamily="18" charset="0"/>
              </a:rPr>
              <a:t>A./</a:t>
            </a:r>
            <a:r>
              <a:rPr lang="en-GB" altLang="en-US" sz="2400" b="1" dirty="0" smtClean="0">
                <a:latin typeface="Times New Roman" panose="02020603050405020304" pitchFamily="18" charset="0"/>
                <a:cs typeface="Times New Roman" panose="02020603050405020304" pitchFamily="18" charset="0"/>
              </a:rPr>
              <a:t> </a:t>
            </a:r>
            <a:endParaRPr lang="en-GB" altLang="en-US" sz="8800" b="1"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619683" y="4290782"/>
            <a:ext cx="4252481" cy="1518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spcAft>
                <a:spcPts val="600"/>
              </a:spcAft>
            </a:pPr>
            <a:r>
              <a:rPr lang="en-GB" altLang="en-US" sz="1600" b="1" dirty="0" smtClean="0">
                <a:latin typeface="Times New Roman" panose="02020603050405020304" pitchFamily="18" charset="0"/>
                <a:cs typeface="Times New Roman" panose="02020603050405020304" pitchFamily="18" charset="0"/>
              </a:rPr>
              <a:t>I </a:t>
            </a:r>
            <a:r>
              <a:rPr lang="en-GB" altLang="en-US" sz="1600" b="1" dirty="0">
                <a:latin typeface="Times New Roman" panose="02020603050405020304" pitchFamily="18" charset="0"/>
                <a:cs typeface="Times New Roman" panose="02020603050405020304" pitchFamily="18" charset="0"/>
              </a:rPr>
              <a:t>love you, Lord, my strength.</a:t>
            </a:r>
            <a:r>
              <a:rPr lang="en-GB" altLang="en-US" sz="1600" dirty="0">
                <a:latin typeface="Times New Roman" panose="02020603050405020304" pitchFamily="18" charset="0"/>
                <a:cs typeface="Times New Roman" panose="02020603050405020304" pitchFamily="18" charset="0"/>
              </a:rPr>
              <a:t> </a:t>
            </a:r>
          </a:p>
          <a:p>
            <a:pPr lvl="2" eaLnBrk="1" hangingPunct="1"/>
            <a:r>
              <a:rPr lang="en-GB" altLang="en-US" sz="1600" dirty="0">
                <a:latin typeface="Times New Roman" panose="02020603050405020304" pitchFamily="18" charset="0"/>
                <a:cs typeface="Times New Roman" panose="02020603050405020304" pitchFamily="18" charset="0"/>
              </a:rPr>
              <a:t>You are loving with those who love you: </a:t>
            </a:r>
          </a:p>
          <a:p>
            <a:pPr lvl="2" eaLnBrk="1" hangingPunct="1"/>
            <a:r>
              <a:rPr lang="en-GB" altLang="en-US" sz="1600" dirty="0">
                <a:latin typeface="Times New Roman" panose="02020603050405020304" pitchFamily="18" charset="0"/>
                <a:cs typeface="Times New Roman" panose="02020603050405020304" pitchFamily="18" charset="0"/>
              </a:rPr>
              <a:t>but the cunning you outdo in cunning. </a:t>
            </a:r>
          </a:p>
          <a:p>
            <a:pPr lvl="2" eaLnBrk="1" hangingPunct="1"/>
            <a:r>
              <a:rPr lang="en-GB" altLang="en-US" sz="1600" dirty="0">
                <a:latin typeface="Times New Roman" panose="02020603050405020304" pitchFamily="18" charset="0"/>
                <a:cs typeface="Times New Roman" panose="02020603050405020304" pitchFamily="18" charset="0"/>
              </a:rPr>
              <a:t>For you save a humble people </a:t>
            </a:r>
          </a:p>
          <a:p>
            <a:pPr lvl="2" eaLnBrk="1" hangingPunct="1"/>
            <a:r>
              <a:rPr lang="en-GB" altLang="en-US" sz="1600" dirty="0">
                <a:latin typeface="Times New Roman" panose="02020603050405020304" pitchFamily="18" charset="0"/>
                <a:cs typeface="Times New Roman" panose="02020603050405020304" pitchFamily="18" charset="0"/>
              </a:rPr>
              <a:t>but humble the eyes that are proud. </a:t>
            </a:r>
            <a:r>
              <a:rPr lang="en-GB" altLang="en-US" sz="1600" b="1" dirty="0">
                <a:latin typeface="Times New Roman" panose="02020603050405020304" pitchFamily="18" charset="0"/>
                <a:cs typeface="Times New Roman" panose="02020603050405020304" pitchFamily="18" charset="0"/>
              </a:rPr>
              <a:t>R./ </a:t>
            </a:r>
          </a:p>
        </p:txBody>
      </p:sp>
      <p:sp>
        <p:nvSpPr>
          <p:cNvPr id="5" name="Title 4" hidden="1"/>
          <p:cNvSpPr>
            <a:spLocks noGrp="1"/>
          </p:cNvSpPr>
          <p:nvPr>
            <p:ph type="title" idx="4294967295"/>
          </p:nvPr>
        </p:nvSpPr>
        <p:spPr/>
        <p:txBody>
          <a:bodyPr/>
          <a:lstStyle/>
          <a:p>
            <a:r>
              <a:rPr lang="en-US" dirty="0" smtClean="0"/>
              <a:t>Slide 43</a:t>
            </a:r>
            <a:endParaRPr lang="en-US" dirty="0"/>
          </a:p>
        </p:txBody>
      </p:sp>
    </p:spTree>
    <p:extLst>
      <p:ext uri="{BB962C8B-B14F-4D97-AF65-F5344CB8AC3E}">
        <p14:creationId xmlns:p14="http://schemas.microsoft.com/office/powerpoint/2010/main" val="6024051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89939" y="5425561"/>
            <a:ext cx="1402949" cy="369332"/>
          </a:xfrm>
          <a:prstGeom prst="rect">
            <a:avLst/>
          </a:prstGeom>
        </p:spPr>
        <p:txBody>
          <a:bodyPr wrap="none">
            <a:spAutoFit/>
          </a:bodyPr>
          <a:lstStyle/>
          <a:p>
            <a:pPr lvl="2" algn="r">
              <a:spcBef>
                <a:spcPct val="20000"/>
              </a:spcBef>
            </a:pPr>
            <a:r>
              <a:rPr lang="en-GB" b="1" dirty="0">
                <a:latin typeface="Times New Roman" panose="02020603050405020304" pitchFamily="18" charset="0"/>
              </a:rPr>
              <a:t>2</a:t>
            </a:r>
            <a:r>
              <a:rPr lang="en-GB" b="1" dirty="0" smtClean="0">
                <a:latin typeface="Times New Roman" panose="02020603050405020304" pitchFamily="18" charset="0"/>
              </a:rPr>
              <a:t>/4</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1982593"/>
            <a:ext cx="8858993" cy="2132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spcAft>
                <a:spcPts val="600"/>
              </a:spcAft>
            </a:pP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goleuo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llusern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fy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troi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nhywyllwch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ddisglair</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Oherwydd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trwot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ti</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gallaf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oresgyn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llu</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trwy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gallaf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neidio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dros</a:t>
            </a:r>
            <a:r>
              <a:rPr lang="en-GB" altLang="en-US" sz="2400" dirty="0">
                <a:latin typeface="Times New Roman" panose="02020603050405020304" pitchFamily="18" charset="0"/>
                <a:cs typeface="Times New Roman" panose="02020603050405020304" pitchFamily="18" charset="0"/>
              </a:rPr>
              <a:t> fur. </a:t>
            </a:r>
            <a:r>
              <a:rPr lang="en-GB" altLang="en-US" sz="2400" b="1" dirty="0">
                <a:latin typeface="Times New Roman" panose="02020603050405020304" pitchFamily="18" charset="0"/>
                <a:cs typeface="Times New Roman" panose="02020603050405020304" pitchFamily="18" charset="0"/>
              </a:rPr>
              <a:t>A./</a:t>
            </a:r>
            <a:r>
              <a:rPr lang="en-GB" altLang="en-US" sz="2400" b="1" dirty="0" smtClean="0">
                <a:latin typeface="Times New Roman" panose="02020603050405020304" pitchFamily="18" charset="0"/>
                <a:cs typeface="Times New Roman" panose="02020603050405020304" pitchFamily="18" charset="0"/>
              </a:rPr>
              <a:t> </a:t>
            </a:r>
            <a:endParaRPr lang="en-GB" altLang="en-US" sz="9600" b="1"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662545" y="3943350"/>
            <a:ext cx="885899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spcAft>
                <a:spcPts val="600"/>
              </a:spcAft>
            </a:pP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1600" dirty="0">
                <a:latin typeface="Times New Roman" panose="02020603050405020304" pitchFamily="18" charset="0"/>
                <a:cs typeface="Times New Roman" panose="02020603050405020304" pitchFamily="18" charset="0"/>
              </a:rPr>
              <a:t>You, O Lord, are my lamp</a:t>
            </a:r>
            <a:r>
              <a:rPr lang="en-GB" altLang="en-US" sz="1600" dirty="0" smtClean="0">
                <a:latin typeface="Times New Roman" panose="02020603050405020304" pitchFamily="18" charset="0"/>
                <a:cs typeface="Times New Roman" panose="02020603050405020304" pitchFamily="18" charset="0"/>
              </a:rPr>
              <a:t>,</a:t>
            </a:r>
            <a:endParaRPr lang="en-GB" altLang="en-US" sz="1600" dirty="0">
              <a:latin typeface="Times New Roman" panose="02020603050405020304" pitchFamily="18" charset="0"/>
              <a:cs typeface="Times New Roman" panose="02020603050405020304" pitchFamily="18" charset="0"/>
            </a:endParaRPr>
          </a:p>
          <a:p>
            <a:pPr lvl="2" eaLnBrk="1" hangingPunct="1"/>
            <a:r>
              <a:rPr lang="en-GB" altLang="en-US" sz="1600" dirty="0">
                <a:latin typeface="Times New Roman" panose="02020603050405020304" pitchFamily="18" charset="0"/>
                <a:cs typeface="Times New Roman" panose="02020603050405020304" pitchFamily="18" charset="0"/>
              </a:rPr>
              <a:t>my God who lightens my </a:t>
            </a:r>
            <a:r>
              <a:rPr lang="en-GB" altLang="en-US" sz="1600" dirty="0" smtClean="0">
                <a:latin typeface="Times New Roman" panose="02020603050405020304" pitchFamily="18" charset="0"/>
                <a:cs typeface="Times New Roman" panose="02020603050405020304" pitchFamily="18" charset="0"/>
              </a:rPr>
              <a:t>darkness</a:t>
            </a:r>
            <a:r>
              <a:rPr lang="en-GB" altLang="en-US" sz="1600" dirty="0">
                <a:latin typeface="Times New Roman" panose="02020603050405020304" pitchFamily="18" charset="0"/>
                <a:cs typeface="Times New Roman" panose="02020603050405020304" pitchFamily="18" charset="0"/>
              </a:rPr>
              <a:t>.</a:t>
            </a:r>
          </a:p>
          <a:p>
            <a:pPr lvl="2" eaLnBrk="1" hangingPunct="1"/>
            <a:r>
              <a:rPr lang="en-GB" altLang="en-US" sz="1600" dirty="0">
                <a:latin typeface="Times New Roman" panose="02020603050405020304" pitchFamily="18" charset="0"/>
                <a:cs typeface="Times New Roman" panose="02020603050405020304" pitchFamily="18" charset="0"/>
              </a:rPr>
              <a:t>With you I can break through any barrier, </a:t>
            </a:r>
          </a:p>
          <a:p>
            <a:pPr lvl="2" eaLnBrk="1" hangingPunct="1">
              <a:spcAft>
                <a:spcPts val="600"/>
              </a:spcAft>
            </a:pPr>
            <a:r>
              <a:rPr lang="en-GB" altLang="en-US" sz="1600" dirty="0">
                <a:latin typeface="Times New Roman" panose="02020603050405020304" pitchFamily="18" charset="0"/>
                <a:cs typeface="Times New Roman" panose="02020603050405020304" pitchFamily="18" charset="0"/>
              </a:rPr>
              <a:t>with my God I can scale any wall. </a:t>
            </a:r>
            <a:r>
              <a:rPr lang="en-GB" altLang="en-US" sz="1600" b="1" dirty="0">
                <a:latin typeface="Times New Roman" panose="02020603050405020304" pitchFamily="18" charset="0"/>
                <a:cs typeface="Times New Roman" panose="02020603050405020304" pitchFamily="18" charset="0"/>
              </a:rPr>
              <a:t>R./ </a:t>
            </a:r>
          </a:p>
        </p:txBody>
      </p:sp>
      <p:sp>
        <p:nvSpPr>
          <p:cNvPr id="5" name="Rectangle 4"/>
          <p:cNvSpPr/>
          <p:nvPr/>
        </p:nvSpPr>
        <p:spPr>
          <a:xfrm>
            <a:off x="8605356" y="5439848"/>
            <a:ext cx="1287532"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a:t>
            </a:r>
            <a:r>
              <a:rPr lang="en-GB" b="1" dirty="0" smtClean="0">
                <a:latin typeface="Times New Roman" panose="02020603050405020304" pitchFamily="18" charset="0"/>
              </a:rPr>
              <a:t>4</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itle 5" hidden="1"/>
          <p:cNvSpPr>
            <a:spLocks noGrp="1"/>
          </p:cNvSpPr>
          <p:nvPr>
            <p:ph type="title" idx="4294967295"/>
          </p:nvPr>
        </p:nvSpPr>
        <p:spPr/>
        <p:txBody>
          <a:bodyPr/>
          <a:lstStyle/>
          <a:p>
            <a:r>
              <a:rPr lang="en-US" dirty="0" smtClean="0"/>
              <a:t>Slide 44</a:t>
            </a:r>
            <a:endParaRPr lang="en-US" dirty="0"/>
          </a:p>
        </p:txBody>
      </p:sp>
    </p:spTree>
    <p:extLst>
      <p:ext uri="{BB962C8B-B14F-4D97-AF65-F5344CB8AC3E}">
        <p14:creationId xmlns:p14="http://schemas.microsoft.com/office/powerpoint/2010/main" val="16293202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89939" y="5439848"/>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3/4</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4" y="1866952"/>
            <a:ext cx="8858993" cy="2592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spcAft>
                <a:spcPts val="600"/>
              </a:spcAft>
            </a:pPr>
            <a:endParaRPr lang="en-GB" altLang="en-US" sz="2400" dirty="0">
              <a:latin typeface="Times New Roman" panose="02020603050405020304" pitchFamily="18" charset="0"/>
              <a:cs typeface="Times New Roman" panose="02020603050405020304" pitchFamily="18" charset="0"/>
            </a:endParaRPr>
          </a:p>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mae’n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berffaith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ffordd</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ac y </a:t>
            </a:r>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brofi’n</a:t>
            </a:r>
            <a:r>
              <a:rPr lang="en-GB" altLang="en-US" sz="2400" dirty="0">
                <a:latin typeface="Times New Roman" panose="02020603050405020304" pitchFamily="18" charset="0"/>
                <a:cs typeface="Times New Roman" panose="02020603050405020304" pitchFamily="18" charset="0"/>
              </a:rPr>
              <a:t> bur.</a:t>
            </a:r>
          </a:p>
          <a:p>
            <a:pPr lvl="2" eaLnBrk="1" hangingPunct="1"/>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darian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bawb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llochesu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ynddo</a:t>
            </a:r>
            <a:r>
              <a:rPr lang="en-GB" altLang="en-US" sz="2400" dirty="0">
                <a:latin typeface="Times New Roman" panose="02020603050405020304" pitchFamily="18" charset="0"/>
                <a:cs typeface="Times New Roman" panose="02020603050405020304" pitchFamily="18" charset="0"/>
              </a:rPr>
              <a:t>. </a:t>
            </a:r>
            <a:r>
              <a:rPr lang="en-GB" altLang="en-US" sz="2400" b="1" dirty="0">
                <a:latin typeface="Times New Roman" panose="02020603050405020304" pitchFamily="18" charset="0"/>
                <a:cs typeface="Times New Roman" panose="02020603050405020304" pitchFamily="18" charset="0"/>
              </a:rPr>
              <a:t>A./</a:t>
            </a:r>
            <a:endParaRPr lang="en-GB" altLang="en-US" sz="17300" b="1"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662544" y="3425626"/>
            <a:ext cx="8858993" cy="2067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spcAft>
                <a:spcPts val="600"/>
              </a:spcAft>
            </a:pPr>
            <a:endParaRPr lang="en-GB" altLang="en-US" sz="2400" dirty="0">
              <a:latin typeface="Times New Roman" panose="02020603050405020304" pitchFamily="18" charset="0"/>
              <a:cs typeface="Times New Roman" panose="02020603050405020304" pitchFamily="18" charset="0"/>
            </a:endParaRPr>
          </a:p>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1600" dirty="0">
                <a:latin typeface="Times New Roman" panose="02020603050405020304" pitchFamily="18" charset="0"/>
                <a:cs typeface="Times New Roman" panose="02020603050405020304" pitchFamily="18" charset="0"/>
              </a:rPr>
              <a:t>As for God, his ways are perfect; </a:t>
            </a:r>
          </a:p>
          <a:p>
            <a:pPr lvl="2" eaLnBrk="1" hangingPunct="1"/>
            <a:r>
              <a:rPr lang="en-GB" altLang="en-US" sz="1600" dirty="0">
                <a:latin typeface="Times New Roman" panose="02020603050405020304" pitchFamily="18" charset="0"/>
                <a:cs typeface="Times New Roman" panose="02020603050405020304" pitchFamily="18" charset="0"/>
              </a:rPr>
              <a:t>the word of the Lord, purest gold. </a:t>
            </a:r>
          </a:p>
          <a:p>
            <a:pPr lvl="2" eaLnBrk="1" hangingPunct="1"/>
            <a:r>
              <a:rPr lang="en-GB" altLang="en-US" sz="1600" dirty="0">
                <a:latin typeface="Times New Roman" panose="02020603050405020304" pitchFamily="18" charset="0"/>
                <a:cs typeface="Times New Roman" panose="02020603050405020304" pitchFamily="18" charset="0"/>
              </a:rPr>
              <a:t>He indeed is the shield </a:t>
            </a:r>
          </a:p>
          <a:p>
            <a:pPr lvl="2" eaLnBrk="1" hangingPunct="1"/>
            <a:r>
              <a:rPr lang="en-GB" altLang="en-US" sz="1600" dirty="0">
                <a:latin typeface="Times New Roman" panose="02020603050405020304" pitchFamily="18" charset="0"/>
                <a:cs typeface="Times New Roman" panose="02020603050405020304" pitchFamily="18" charset="0"/>
              </a:rPr>
              <a:t>of all who make him their refuge</a:t>
            </a:r>
            <a:r>
              <a:rPr lang="en-GB" altLang="en-US" sz="1600" dirty="0" smtClean="0">
                <a:latin typeface="Times New Roman" panose="02020603050405020304" pitchFamily="18" charset="0"/>
                <a:cs typeface="Times New Roman" panose="02020603050405020304" pitchFamily="18" charset="0"/>
              </a:rPr>
              <a:t>. </a:t>
            </a:r>
            <a:r>
              <a:rPr lang="en-GB" altLang="en-US" sz="1600" b="1" dirty="0" smtClean="0">
                <a:latin typeface="Times New Roman" panose="02020603050405020304" pitchFamily="18" charset="0"/>
                <a:cs typeface="Times New Roman" panose="02020603050405020304" pitchFamily="18" charset="0"/>
              </a:rPr>
              <a:t>R./ </a:t>
            </a:r>
            <a:endParaRPr lang="en-GB" altLang="en-US" sz="1600" b="1" dirty="0">
              <a:latin typeface="Times New Roman" panose="02020603050405020304" pitchFamily="18" charset="0"/>
              <a:cs typeface="Times New Roman" panose="02020603050405020304" pitchFamily="18" charset="0"/>
            </a:endParaRPr>
          </a:p>
        </p:txBody>
      </p:sp>
      <p:sp>
        <p:nvSpPr>
          <p:cNvPr id="5" name="Rectangle 4"/>
          <p:cNvSpPr/>
          <p:nvPr/>
        </p:nvSpPr>
        <p:spPr>
          <a:xfrm>
            <a:off x="8605356" y="5439848"/>
            <a:ext cx="1287532"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a:t>
            </a:r>
            <a:r>
              <a:rPr lang="en-GB" b="1" dirty="0" smtClean="0">
                <a:latin typeface="Times New Roman" panose="02020603050405020304" pitchFamily="18" charset="0"/>
              </a:rPr>
              <a:t>4</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itle 5" hidden="1"/>
          <p:cNvSpPr>
            <a:spLocks noGrp="1"/>
          </p:cNvSpPr>
          <p:nvPr>
            <p:ph type="title" idx="4294967295"/>
          </p:nvPr>
        </p:nvSpPr>
        <p:spPr/>
        <p:txBody>
          <a:bodyPr/>
          <a:lstStyle/>
          <a:p>
            <a:r>
              <a:rPr lang="en-US" dirty="0" smtClean="0"/>
              <a:t>Slide 45</a:t>
            </a:r>
            <a:endParaRPr lang="en-US" dirty="0"/>
          </a:p>
        </p:txBody>
      </p:sp>
    </p:spTree>
    <p:extLst>
      <p:ext uri="{BB962C8B-B14F-4D97-AF65-F5344CB8AC3E}">
        <p14:creationId xmlns:p14="http://schemas.microsoft.com/office/powerpoint/2010/main" val="18069546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89939" y="5439848"/>
            <a:ext cx="1402949" cy="369332"/>
          </a:xfrm>
          <a:prstGeom prst="rect">
            <a:avLst/>
          </a:prstGeom>
        </p:spPr>
        <p:txBody>
          <a:bodyPr wrap="none">
            <a:spAutoFit/>
          </a:bodyPr>
          <a:lstStyle/>
          <a:p>
            <a:pPr lvl="2" algn="r">
              <a:spcBef>
                <a:spcPct val="20000"/>
              </a:spcBef>
            </a:pPr>
            <a:r>
              <a:rPr lang="en-GB" b="1" dirty="0">
                <a:latin typeface="Times New Roman" panose="02020603050405020304" pitchFamily="18" charset="0"/>
              </a:rPr>
              <a:t>4</a:t>
            </a:r>
            <a:r>
              <a:rPr lang="en-GB" b="1" dirty="0" smtClean="0">
                <a:latin typeface="Times New Roman" panose="02020603050405020304" pitchFamily="18" charset="0"/>
              </a:rPr>
              <a:t>/4</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4" y="1723832"/>
            <a:ext cx="8858993" cy="2251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err="1">
                <a:latin typeface="Times New Roman" panose="02020603050405020304" pitchFamily="18" charset="0"/>
                <a:cs typeface="Times New Roman" panose="02020603050405020304" pitchFamily="18" charset="0"/>
              </a:rPr>
              <a:t>Pwy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ond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phwy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graig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ond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ngwregysu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nerth</a:t>
            </a:r>
            <a:r>
              <a:rPr lang="en-GB" altLang="en-US" sz="2400" dirty="0">
                <a:latin typeface="Times New Roman" panose="02020603050405020304" pitchFamily="18" charset="0"/>
                <a:cs typeface="Times New Roman" panose="02020603050405020304" pitchFamily="18" charset="0"/>
              </a:rPr>
              <a:t>,</a:t>
            </a:r>
          </a:p>
          <a:p>
            <a:pPr lvl="2" eaLnBrk="1" hangingPunct="1">
              <a:spcAft>
                <a:spcPts val="1200"/>
              </a:spcAft>
            </a:pPr>
            <a:r>
              <a:rPr lang="en-GB" altLang="en-US" sz="2400" dirty="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gwneud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ffordd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ddifeius</a:t>
            </a:r>
            <a:r>
              <a:rPr lang="en-GB" altLang="en-US" sz="2400" dirty="0">
                <a:latin typeface="Times New Roman" panose="02020603050405020304" pitchFamily="18" charset="0"/>
                <a:cs typeface="Times New Roman" panose="02020603050405020304" pitchFamily="18" charset="0"/>
              </a:rPr>
              <a:t>? </a:t>
            </a:r>
            <a:r>
              <a:rPr lang="en-GB" altLang="en-US" sz="2400" b="1" dirty="0">
                <a:latin typeface="Times New Roman" panose="02020603050405020304" pitchFamily="18" charset="0"/>
                <a:cs typeface="Times New Roman" panose="02020603050405020304" pitchFamily="18" charset="0"/>
              </a:rPr>
              <a:t>A</a:t>
            </a:r>
            <a:r>
              <a:rPr lang="en-GB" altLang="en-US" sz="2400" b="1" dirty="0" smtClean="0">
                <a:latin typeface="Times New Roman" panose="02020603050405020304" pitchFamily="18" charset="0"/>
                <a:cs typeface="Times New Roman" panose="02020603050405020304" pitchFamily="18" charset="0"/>
              </a:rPr>
              <a:t>./</a:t>
            </a:r>
          </a:p>
          <a:p>
            <a:pPr lvl="2" eaLnBrk="1" hangingPunct="1"/>
            <a:r>
              <a:rPr lang="en-GB" altLang="en-US" sz="2400" b="1" dirty="0" err="1">
                <a:latin typeface="Times New Roman" panose="02020603050405020304" pitchFamily="18" charset="0"/>
                <a:cs typeface="Times New Roman" panose="02020603050405020304" pitchFamily="18" charset="0"/>
              </a:rPr>
              <a:t>Alelwia</a:t>
            </a:r>
            <a:r>
              <a:rPr lang="en-GB" altLang="en-US" sz="2400" b="1" dirty="0">
                <a:latin typeface="Times New Roman" panose="02020603050405020304" pitchFamily="18" charset="0"/>
                <a:cs typeface="Times New Roman" panose="02020603050405020304" pitchFamily="18" charset="0"/>
              </a:rPr>
              <a:t> </a:t>
            </a:r>
            <a:endParaRPr lang="en-GB" altLang="en-US" sz="31100" b="1"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662545" y="4160839"/>
            <a:ext cx="8858993" cy="1733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1600" dirty="0" smtClean="0">
                <a:latin typeface="Times New Roman" panose="02020603050405020304" pitchFamily="18" charset="0"/>
                <a:cs typeface="Times New Roman" panose="02020603050405020304" pitchFamily="18" charset="0"/>
              </a:rPr>
              <a:t>For </a:t>
            </a:r>
            <a:r>
              <a:rPr lang="en-GB" altLang="en-US" sz="1600" dirty="0">
                <a:latin typeface="Times New Roman" panose="02020603050405020304" pitchFamily="18" charset="0"/>
                <a:cs typeface="Times New Roman" panose="02020603050405020304" pitchFamily="18" charset="0"/>
              </a:rPr>
              <a:t>who is God but the Lord? </a:t>
            </a:r>
          </a:p>
          <a:p>
            <a:pPr lvl="2" eaLnBrk="1" hangingPunct="1"/>
            <a:r>
              <a:rPr lang="en-GB" altLang="en-US" sz="1600" dirty="0">
                <a:latin typeface="Times New Roman" panose="02020603050405020304" pitchFamily="18" charset="0"/>
                <a:cs typeface="Times New Roman" panose="02020603050405020304" pitchFamily="18" charset="0"/>
              </a:rPr>
              <a:t>Who is a rock but our God? </a:t>
            </a:r>
          </a:p>
          <a:p>
            <a:pPr lvl="2" eaLnBrk="1" hangingPunct="1"/>
            <a:r>
              <a:rPr lang="en-GB" altLang="en-US" sz="1600" dirty="0">
                <a:latin typeface="Times New Roman" panose="02020603050405020304" pitchFamily="18" charset="0"/>
                <a:cs typeface="Times New Roman" panose="02020603050405020304" pitchFamily="18" charset="0"/>
              </a:rPr>
              <a:t>the God who girds me with strength </a:t>
            </a:r>
          </a:p>
          <a:p>
            <a:pPr lvl="2" eaLnBrk="1" hangingPunct="1">
              <a:spcAft>
                <a:spcPts val="1200"/>
              </a:spcAft>
            </a:pPr>
            <a:r>
              <a:rPr lang="en-GB" altLang="en-US" sz="1600" dirty="0">
                <a:latin typeface="Times New Roman" panose="02020603050405020304" pitchFamily="18" charset="0"/>
                <a:cs typeface="Times New Roman" panose="02020603050405020304" pitchFamily="18" charset="0"/>
              </a:rPr>
              <a:t>and makes the path safe before me. </a:t>
            </a:r>
            <a:r>
              <a:rPr lang="en-GB" altLang="en-US" sz="1600" b="1" dirty="0">
                <a:latin typeface="Times New Roman" panose="02020603050405020304" pitchFamily="18" charset="0"/>
                <a:cs typeface="Times New Roman" panose="02020603050405020304" pitchFamily="18" charset="0"/>
              </a:rPr>
              <a:t>R</a:t>
            </a:r>
            <a:r>
              <a:rPr lang="en-GB" altLang="en-US" sz="1600" b="1" dirty="0" smtClean="0">
                <a:latin typeface="Times New Roman" panose="02020603050405020304" pitchFamily="18" charset="0"/>
                <a:cs typeface="Times New Roman" panose="02020603050405020304" pitchFamily="18" charset="0"/>
              </a:rPr>
              <a:t>./</a:t>
            </a:r>
          </a:p>
          <a:p>
            <a:pPr lvl="2" eaLnBrk="1" hangingPunct="1"/>
            <a:r>
              <a:rPr lang="en-GB" altLang="en-US" sz="1600" b="1" dirty="0" smtClean="0">
                <a:latin typeface="Times New Roman" panose="02020603050405020304" pitchFamily="18" charset="0"/>
                <a:cs typeface="Times New Roman" panose="02020603050405020304" pitchFamily="18" charset="0"/>
              </a:rPr>
              <a:t>Alleluia </a:t>
            </a:r>
            <a:endParaRPr lang="en-GB" altLang="en-US" sz="1600" b="1" dirty="0">
              <a:latin typeface="Times New Roman" panose="02020603050405020304" pitchFamily="18" charset="0"/>
              <a:cs typeface="Times New Roman" panose="02020603050405020304" pitchFamily="18" charset="0"/>
            </a:endParaRPr>
          </a:p>
        </p:txBody>
      </p:sp>
      <p:sp>
        <p:nvSpPr>
          <p:cNvPr id="6" name="Title 5" hidden="1"/>
          <p:cNvSpPr>
            <a:spLocks noGrp="1"/>
          </p:cNvSpPr>
          <p:nvPr>
            <p:ph type="title" idx="4294967295"/>
          </p:nvPr>
        </p:nvSpPr>
        <p:spPr/>
        <p:txBody>
          <a:bodyPr/>
          <a:lstStyle/>
          <a:p>
            <a:r>
              <a:rPr lang="en-US" dirty="0" smtClean="0"/>
              <a:t>Slide 46</a:t>
            </a:r>
            <a:endParaRPr lang="en-US" dirty="0"/>
          </a:p>
        </p:txBody>
      </p:sp>
    </p:spTree>
    <p:extLst>
      <p:ext uri="{BB962C8B-B14F-4D97-AF65-F5344CB8AC3E}">
        <p14:creationId xmlns:p14="http://schemas.microsoft.com/office/powerpoint/2010/main" val="12381072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51245" y="1933834"/>
            <a:ext cx="3049168" cy="923330"/>
          </a:xfrm>
          <a:prstGeom prst="rect">
            <a:avLst/>
          </a:prstGeom>
        </p:spPr>
        <p:txBody>
          <a:bodyPr wrap="none">
            <a:spAutoFit/>
          </a:bodyPr>
          <a:lstStyle/>
          <a:p>
            <a:pPr lvl="2">
              <a:spcBef>
                <a:spcPct val="20000"/>
              </a:spcBef>
            </a:pPr>
            <a:r>
              <a:rPr lang="en-GB" altLang="en-US" sz="2800" b="1" dirty="0" err="1">
                <a:latin typeface="Times New Roman" panose="02020603050405020304" pitchFamily="18" charset="0"/>
                <a:cs typeface="Times New Roman" panose="02020603050405020304" pitchFamily="18" charset="0"/>
              </a:rPr>
              <a:t>Yr</a:t>
            </a:r>
            <a:r>
              <a:rPr lang="en-GB" altLang="en-US" sz="2800" b="1" dirty="0">
                <a:latin typeface="Times New Roman" panose="02020603050405020304" pitchFamily="18" charset="0"/>
                <a:cs typeface="Times New Roman" panose="02020603050405020304" pitchFamily="18" charset="0"/>
              </a:rPr>
              <a:t> </a:t>
            </a:r>
            <a:r>
              <a:rPr lang="en-GB" altLang="en-US" sz="2800" b="1" dirty="0" err="1">
                <a:latin typeface="Times New Roman" panose="02020603050405020304" pitchFamily="18" charset="0"/>
                <a:cs typeface="Times New Roman" panose="02020603050405020304" pitchFamily="18" charset="0"/>
              </a:rPr>
              <a:t>Efengyl</a:t>
            </a:r>
            <a:r>
              <a:rPr lang="en-GB" altLang="en-US" sz="2800" b="1" dirty="0">
                <a:latin typeface="Times New Roman" panose="02020603050405020304" pitchFamily="18" charset="0"/>
                <a:cs typeface="Times New Roman" panose="02020603050405020304" pitchFamily="18" charset="0"/>
              </a:rPr>
              <a:t> </a:t>
            </a:r>
            <a:r>
              <a:rPr lang="en-GB" altLang="en-US" sz="5400" b="1" dirty="0" smtClean="0">
                <a:latin typeface="Times New Roman" panose="02020603050405020304" pitchFamily="18" charset="0"/>
                <a:cs typeface="Times New Roman" panose="02020603050405020304" pitchFamily="18" charset="0"/>
              </a:rPr>
              <a:t> </a:t>
            </a:r>
            <a:endParaRPr lang="en-GB" altLang="en-US" sz="3200" b="1" dirty="0">
              <a:cs typeface="Times New Roman" panose="02020603050405020304" pitchFamily="18" charset="0"/>
            </a:endParaRPr>
          </a:p>
        </p:txBody>
      </p:sp>
      <p:sp>
        <p:nvSpPr>
          <p:cNvPr id="3" name="Rectangle 2"/>
          <p:cNvSpPr/>
          <p:nvPr/>
        </p:nvSpPr>
        <p:spPr>
          <a:xfrm>
            <a:off x="3657601" y="2857164"/>
            <a:ext cx="3543300" cy="523220"/>
          </a:xfrm>
          <a:prstGeom prst="rect">
            <a:avLst/>
          </a:prstGeom>
        </p:spPr>
        <p:txBody>
          <a:bodyPr wrap="square">
            <a:spAutoFit/>
          </a:bodyPr>
          <a:lstStyle/>
          <a:p>
            <a:pPr lvl="2">
              <a:spcBef>
                <a:spcPct val="20000"/>
              </a:spcBef>
            </a:pPr>
            <a:r>
              <a:rPr lang="hr-HR" altLang="en-US" sz="2800" dirty="0" err="1" smtClean="0">
                <a:latin typeface="Times New Roman" panose="02020603050405020304" pitchFamily="18" charset="0"/>
                <a:cs typeface="Times New Roman" panose="02020603050405020304" pitchFamily="18" charset="0"/>
              </a:rPr>
              <a:t>Luc</a:t>
            </a:r>
            <a:r>
              <a:rPr lang="hr-HR" altLang="en-US" sz="2800" dirty="0" smtClean="0">
                <a:latin typeface="Times New Roman" panose="02020603050405020304" pitchFamily="18" charset="0"/>
                <a:cs typeface="Times New Roman" panose="02020603050405020304" pitchFamily="18" charset="0"/>
              </a:rPr>
              <a:t> </a:t>
            </a:r>
            <a:r>
              <a:rPr lang="hr-HR" altLang="en-US" sz="2800" dirty="0">
                <a:latin typeface="Times New Roman" panose="02020603050405020304" pitchFamily="18" charset="0"/>
                <a:cs typeface="Times New Roman" panose="02020603050405020304" pitchFamily="18" charset="0"/>
              </a:rPr>
              <a:t>15:11-32 </a:t>
            </a:r>
            <a:endParaRPr lang="en-GB" altLang="en-US" sz="6000" dirty="0">
              <a:cs typeface="Times New Roman" panose="02020603050405020304" pitchFamily="18" charset="0"/>
            </a:endParaRPr>
          </a:p>
        </p:txBody>
      </p:sp>
      <p:sp>
        <p:nvSpPr>
          <p:cNvPr id="4" name="Rectangle 3"/>
          <p:cNvSpPr/>
          <p:nvPr/>
        </p:nvSpPr>
        <p:spPr>
          <a:xfrm>
            <a:off x="3765531" y="3505468"/>
            <a:ext cx="3100529" cy="923330"/>
          </a:xfrm>
          <a:prstGeom prst="rect">
            <a:avLst/>
          </a:prstGeom>
        </p:spPr>
        <p:txBody>
          <a:bodyPr wrap="none">
            <a:spAutoFit/>
          </a:bodyPr>
          <a:lstStyle/>
          <a:p>
            <a:pPr lvl="2">
              <a:spcBef>
                <a:spcPct val="20000"/>
              </a:spcBef>
            </a:pPr>
            <a:r>
              <a:rPr lang="en-GB" altLang="en-US" sz="2000" b="1" dirty="0" smtClean="0">
                <a:latin typeface="Times New Roman" panose="02020603050405020304" pitchFamily="18" charset="0"/>
                <a:cs typeface="Times New Roman" panose="02020603050405020304" pitchFamily="18" charset="0"/>
              </a:rPr>
              <a:t>Gospel </a:t>
            </a:r>
            <a:r>
              <a:rPr lang="en-GB" altLang="en-US" sz="2000" b="1" dirty="0">
                <a:latin typeface="Times New Roman" panose="02020603050405020304" pitchFamily="18" charset="0"/>
                <a:cs typeface="Times New Roman" panose="02020603050405020304" pitchFamily="18" charset="0"/>
              </a:rPr>
              <a:t>Reading</a:t>
            </a:r>
            <a:r>
              <a:rPr lang="en-GB" altLang="en-US" sz="2800" b="1" dirty="0">
                <a:latin typeface="Times New Roman" panose="02020603050405020304" pitchFamily="18" charset="0"/>
                <a:cs typeface="Times New Roman" panose="02020603050405020304" pitchFamily="18" charset="0"/>
              </a:rPr>
              <a:t> </a:t>
            </a:r>
            <a:r>
              <a:rPr lang="en-GB" altLang="en-US" sz="5400" b="1" dirty="0" smtClean="0">
                <a:latin typeface="Times New Roman" panose="02020603050405020304" pitchFamily="18" charset="0"/>
                <a:cs typeface="Times New Roman" panose="02020603050405020304" pitchFamily="18" charset="0"/>
              </a:rPr>
              <a:t> </a:t>
            </a:r>
            <a:endParaRPr lang="en-GB" altLang="en-US" sz="3200" b="1" dirty="0">
              <a:cs typeface="Times New Roman" panose="02020603050405020304" pitchFamily="18" charset="0"/>
            </a:endParaRPr>
          </a:p>
        </p:txBody>
      </p:sp>
      <p:sp>
        <p:nvSpPr>
          <p:cNvPr id="5" name="Rectangle 4"/>
          <p:cNvSpPr/>
          <p:nvPr/>
        </p:nvSpPr>
        <p:spPr>
          <a:xfrm>
            <a:off x="3871917" y="4428798"/>
            <a:ext cx="3543300" cy="400110"/>
          </a:xfrm>
          <a:prstGeom prst="rect">
            <a:avLst/>
          </a:prstGeom>
        </p:spPr>
        <p:txBody>
          <a:bodyPr wrap="square">
            <a:spAutoFit/>
          </a:bodyPr>
          <a:lstStyle/>
          <a:p>
            <a:pPr lvl="2">
              <a:spcBef>
                <a:spcPct val="20000"/>
              </a:spcBef>
            </a:pPr>
            <a:r>
              <a:rPr lang="hr-HR" altLang="en-US" sz="2000" dirty="0" smtClean="0">
                <a:latin typeface="Times New Roman" panose="02020603050405020304" pitchFamily="18" charset="0"/>
                <a:cs typeface="Times New Roman" panose="02020603050405020304" pitchFamily="18" charset="0"/>
              </a:rPr>
              <a:t>Luke </a:t>
            </a:r>
            <a:r>
              <a:rPr lang="hr-HR" altLang="en-US" sz="2000" dirty="0">
                <a:latin typeface="Times New Roman" panose="02020603050405020304" pitchFamily="18" charset="0"/>
                <a:cs typeface="Times New Roman" panose="02020603050405020304" pitchFamily="18" charset="0"/>
              </a:rPr>
              <a:t>15:11-32 </a:t>
            </a:r>
            <a:endParaRPr lang="en-GB" altLang="en-US" sz="2000" dirty="0">
              <a:cs typeface="Times New Roman" panose="02020603050405020304" pitchFamily="18" charset="0"/>
            </a:endParaRPr>
          </a:p>
        </p:txBody>
      </p:sp>
      <p:sp>
        <p:nvSpPr>
          <p:cNvPr id="6" name="Title 5" hidden="1"/>
          <p:cNvSpPr>
            <a:spLocks noGrp="1"/>
          </p:cNvSpPr>
          <p:nvPr>
            <p:ph type="title" idx="4294967295"/>
          </p:nvPr>
        </p:nvSpPr>
        <p:spPr/>
        <p:txBody>
          <a:bodyPr/>
          <a:lstStyle/>
          <a:p>
            <a:r>
              <a:rPr lang="en-US" dirty="0" smtClean="0"/>
              <a:t>Gospel reading</a:t>
            </a:r>
            <a:endParaRPr lang="en-US" dirty="0"/>
          </a:p>
        </p:txBody>
      </p:sp>
    </p:spTree>
    <p:extLst>
      <p:ext uri="{BB962C8B-B14F-4D97-AF65-F5344CB8AC3E}">
        <p14:creationId xmlns:p14="http://schemas.microsoft.com/office/powerpoint/2010/main" val="6902470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27051" y="5967414"/>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1/7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4" y="2088956"/>
            <a:ext cx="8858993" cy="2082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meddai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dyn</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chanddo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ddau</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fab. </a:t>
            </a:r>
            <a:r>
              <a:rPr lang="en-GB" altLang="en-US" sz="2400" dirty="0" err="1" smtClean="0">
                <a:latin typeface="Times New Roman" panose="02020603050405020304" pitchFamily="18" charset="0"/>
                <a:cs typeface="Times New Roman" panose="02020603050405020304" pitchFamily="18" charset="0"/>
              </a:rPr>
              <a:t>Dywedodd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ieuengaf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ohonynt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wrth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dad, ‘</a:t>
            </a:r>
            <a:r>
              <a:rPr lang="en-GB" altLang="en-US" sz="2400" dirty="0" err="1" smtClean="0">
                <a:latin typeface="Times New Roman" panose="02020603050405020304" pitchFamily="18" charset="0"/>
                <a:cs typeface="Times New Roman" panose="02020603050405020304" pitchFamily="18" charset="0"/>
              </a:rPr>
              <a:t>Fy</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nhad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dyro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imi’r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gyfran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ystad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imi</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A </a:t>
            </a:r>
            <a:r>
              <a:rPr lang="en-GB" altLang="en-US" sz="2400" dirty="0" err="1" smtClean="0">
                <a:latin typeface="Times New Roman" panose="02020603050405020304" pitchFamily="18" charset="0"/>
                <a:cs typeface="Times New Roman" panose="02020603050405020304" pitchFamily="18" charset="0"/>
              </a:rPr>
              <a:t>rhannodd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yntau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eiddo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rhyngddynt</a:t>
            </a:r>
            <a:r>
              <a:rPr lang="en-GB" altLang="en-US" sz="2400" dirty="0">
                <a:latin typeface="Times New Roman" panose="02020603050405020304" pitchFamily="18" charset="0"/>
                <a:cs typeface="Times New Roman" panose="02020603050405020304" pitchFamily="18" charset="0"/>
              </a:rPr>
              <a:t>.</a:t>
            </a:r>
            <a:endParaRPr lang="en-GB" altLang="en-US" sz="88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662544" y="3728245"/>
            <a:ext cx="8858993" cy="1600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1600" dirty="0">
                <a:latin typeface="Times New Roman" panose="02020603050405020304" pitchFamily="18" charset="0"/>
                <a:cs typeface="Times New Roman" panose="02020603050405020304" pitchFamily="18" charset="0"/>
              </a:rPr>
              <a:t>Jesus said, “There was a man who had two sons. The younger of them said to his father, ‘Father, give me the share of the property that will belong to me.’ So he divided his property between them. </a:t>
            </a:r>
          </a:p>
        </p:txBody>
      </p:sp>
      <p:sp>
        <p:nvSpPr>
          <p:cNvPr id="6" name="Title 5" hidden="1"/>
          <p:cNvSpPr>
            <a:spLocks noGrp="1"/>
          </p:cNvSpPr>
          <p:nvPr>
            <p:ph type="title" idx="4294967295"/>
          </p:nvPr>
        </p:nvSpPr>
        <p:spPr/>
        <p:txBody>
          <a:bodyPr/>
          <a:lstStyle/>
          <a:p>
            <a:r>
              <a:rPr lang="en-US" dirty="0" smtClean="0"/>
              <a:t>Slide 48</a:t>
            </a:r>
            <a:endParaRPr lang="en-US" dirty="0"/>
          </a:p>
        </p:txBody>
      </p:sp>
    </p:spTree>
    <p:extLst>
      <p:ext uri="{BB962C8B-B14F-4D97-AF65-F5344CB8AC3E}">
        <p14:creationId xmlns:p14="http://schemas.microsoft.com/office/powerpoint/2010/main" val="16750896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27051" y="5967414"/>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2/7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2106441"/>
            <a:ext cx="9710305" cy="200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err="1">
                <a:latin typeface="Times New Roman" panose="02020603050405020304" pitchFamily="18" charset="0"/>
                <a:cs typeface="Times New Roman" panose="02020603050405020304" pitchFamily="18" charset="0"/>
              </a:rPr>
              <a:t>Ychydig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ddyddiau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ddiweddarach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newid</a:t>
            </a:r>
            <a:r>
              <a:rPr lang="en-GB" altLang="en-US" sz="2400" dirty="0">
                <a:latin typeface="Times New Roman" panose="02020603050405020304" pitchFamily="18" charset="0"/>
                <a:cs typeface="Times New Roman" panose="02020603050405020304" pitchFamily="18" charset="0"/>
              </a:rPr>
              <a:t> y </a:t>
            </a:r>
            <a:r>
              <a:rPr lang="en-GB" altLang="en-US" sz="2400" dirty="0" err="1" smtClean="0">
                <a:latin typeface="Times New Roman" panose="02020603050405020304" pitchFamily="18" charset="0"/>
                <a:cs typeface="Times New Roman" panose="02020603050405020304" pitchFamily="18" charset="0"/>
              </a:rPr>
              <a:t>cwbl</a:t>
            </a:r>
            <a:r>
              <a:rPr lang="en-GB" altLang="en-US" sz="2400" dirty="0" smtClean="0">
                <a:latin typeface="Times New Roman" panose="02020603050405020304" pitchFamily="18" charset="0"/>
                <a:cs typeface="Times New Roman" panose="02020603050405020304" pitchFamily="18" charset="0"/>
              </a:rPr>
              <a:t> am </a:t>
            </a:r>
            <a:r>
              <a:rPr lang="en-GB" altLang="en-US" sz="2400" dirty="0" err="1" smtClean="0">
                <a:latin typeface="Times New Roman" panose="02020603050405020304" pitchFamily="18" charset="0"/>
                <a:cs typeface="Times New Roman" panose="02020603050405020304" pitchFamily="18" charset="0"/>
              </a:rPr>
              <a:t>arian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ymfudodd</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mab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ieuengaf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wlad</a:t>
            </a:r>
            <a:r>
              <a:rPr lang="en-GB" altLang="en-US" sz="2400" dirty="0">
                <a:latin typeface="Times New Roman" panose="02020603050405020304" pitchFamily="18" charset="0"/>
                <a:cs typeface="Times New Roman" panose="02020603050405020304" pitchFamily="18" charset="0"/>
              </a:rPr>
              <a:t> bell, ac </a:t>
            </a:r>
            <a:r>
              <a:rPr lang="en-GB" altLang="en-US" sz="2400" dirty="0" err="1" smtClean="0">
                <a:latin typeface="Times New Roman" panose="02020603050405020304" pitchFamily="18" charset="0"/>
                <a:cs typeface="Times New Roman" panose="02020603050405020304" pitchFamily="18" charset="0"/>
              </a:rPr>
              <a:t>yno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gwastraffodd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eiddo</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ar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fyw’n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afradlon</a:t>
            </a:r>
            <a:r>
              <a:rPr lang="en-GB" altLang="en-US" sz="2400" dirty="0">
                <a:latin typeface="Times New Roman" panose="02020603050405020304" pitchFamily="18" charset="0"/>
                <a:cs typeface="Times New Roman" panose="02020603050405020304" pitchFamily="18" charset="0"/>
              </a:rPr>
              <a:t>. Pan </a:t>
            </a:r>
            <a:r>
              <a:rPr lang="en-GB" altLang="en-US" sz="2400" dirty="0" err="1">
                <a:latin typeface="Times New Roman" panose="02020603050405020304" pitchFamily="18" charset="0"/>
                <a:cs typeface="Times New Roman" panose="02020603050405020304" pitchFamily="18" charset="0"/>
              </a:rPr>
              <a:t>oedd</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wedi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gwario’r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cyfan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daeth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newyn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enbyd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wlad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honno</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a </a:t>
            </a:r>
            <a:r>
              <a:rPr lang="en-GB" altLang="en-US" sz="2400" dirty="0" err="1" smtClean="0">
                <a:latin typeface="Times New Roman" panose="02020603050405020304" pitchFamily="18" charset="0"/>
                <a:cs typeface="Times New Roman" panose="02020603050405020304" pitchFamily="18" charset="0"/>
              </a:rPr>
              <a:t>dechreuodd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yntau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eisiau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Aeth</a:t>
            </a:r>
            <a:r>
              <a:rPr lang="en-GB" altLang="en-US" sz="2400" dirty="0">
                <a:latin typeface="Times New Roman" panose="02020603050405020304" pitchFamily="18" charset="0"/>
                <a:cs typeface="Times New Roman" panose="02020603050405020304" pitchFamily="18" charset="0"/>
              </a:rPr>
              <a:t> ac </a:t>
            </a:r>
            <a:r>
              <a:rPr lang="en-GB" altLang="en-US" sz="2400" dirty="0" err="1" smtClean="0">
                <a:latin typeface="Times New Roman" panose="02020603050405020304" pitchFamily="18" charset="0"/>
                <a:cs typeface="Times New Roman" panose="02020603050405020304" pitchFamily="18" charset="0"/>
              </a:rPr>
              <a:t>ymlynu</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wrth</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un o </a:t>
            </a:r>
            <a:r>
              <a:rPr lang="en-GB" altLang="en-US" sz="2400" dirty="0" err="1">
                <a:latin typeface="Times New Roman" panose="02020603050405020304" pitchFamily="18" charset="0"/>
                <a:cs typeface="Times New Roman" panose="02020603050405020304" pitchFamily="18" charset="0"/>
              </a:rPr>
              <a:t>ddinasyddion</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wlad</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anfonodd</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hwnnw</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ef</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gaeau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ofalu</a:t>
            </a:r>
            <a:r>
              <a:rPr lang="en-GB" altLang="en-US" sz="2400" dirty="0">
                <a:latin typeface="Times New Roman" panose="02020603050405020304" pitchFamily="18" charset="0"/>
                <a:cs typeface="Times New Roman" panose="02020603050405020304" pitchFamily="18" charset="0"/>
              </a:rPr>
              <a:t> am y </a:t>
            </a:r>
            <a:r>
              <a:rPr lang="en-GB" altLang="en-US" sz="2400" dirty="0" err="1">
                <a:latin typeface="Times New Roman" panose="02020603050405020304" pitchFamily="18" charset="0"/>
                <a:cs typeface="Times New Roman" panose="02020603050405020304" pitchFamily="18" charset="0"/>
              </a:rPr>
              <a:t>moch</a:t>
            </a:r>
            <a:r>
              <a:rPr lang="en-GB" altLang="en-US" sz="2400" dirty="0">
                <a:latin typeface="Times New Roman" panose="02020603050405020304" pitchFamily="18" charset="0"/>
                <a:cs typeface="Times New Roman" panose="02020603050405020304" pitchFamily="18" charset="0"/>
              </a:rPr>
              <a:t>.</a:t>
            </a:r>
            <a:endParaRPr lang="en-GB" altLang="en-US" sz="96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662544" y="4434830"/>
            <a:ext cx="9095944" cy="1280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1600" dirty="0" smtClean="0">
                <a:latin typeface="Times New Roman" panose="02020603050405020304" pitchFamily="18" charset="0"/>
                <a:cs typeface="Times New Roman" panose="02020603050405020304" pitchFamily="18" charset="0"/>
              </a:rPr>
              <a:t>A </a:t>
            </a:r>
            <a:r>
              <a:rPr lang="en-GB" altLang="en-US" sz="1600" dirty="0">
                <a:latin typeface="Times New Roman" panose="02020603050405020304" pitchFamily="18" charset="0"/>
                <a:cs typeface="Times New Roman" panose="02020603050405020304" pitchFamily="18" charset="0"/>
              </a:rPr>
              <a:t>few days later the younger son gathered all he had and travelled to a distant country, and there he squandered his property in dissolute living. When he had spent everything, a severe famine took place throughout that country, and he began to be in need. So he went and hired himself out to one of the citizens of that country, who sent him to his fields to feed the pigs. </a:t>
            </a:r>
          </a:p>
        </p:txBody>
      </p:sp>
      <p:sp>
        <p:nvSpPr>
          <p:cNvPr id="6" name="Title 5" hidden="1"/>
          <p:cNvSpPr>
            <a:spLocks noGrp="1"/>
          </p:cNvSpPr>
          <p:nvPr>
            <p:ph type="title" idx="4294967295"/>
          </p:nvPr>
        </p:nvSpPr>
        <p:spPr/>
        <p:txBody>
          <a:bodyPr/>
          <a:lstStyle/>
          <a:p>
            <a:r>
              <a:rPr lang="en-US" dirty="0" smtClean="0"/>
              <a:t>Slide 49</a:t>
            </a:r>
            <a:endParaRPr lang="en-US" dirty="0"/>
          </a:p>
        </p:txBody>
      </p:sp>
    </p:spTree>
    <p:extLst>
      <p:ext uri="{BB962C8B-B14F-4D97-AF65-F5344CB8AC3E}">
        <p14:creationId xmlns:p14="http://schemas.microsoft.com/office/powerpoint/2010/main" val="905013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20980" y="1927031"/>
            <a:ext cx="8858993" cy="1619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1100" dirty="0">
              <a:solidFill>
                <a:srgbClr val="808080"/>
              </a:solidFill>
              <a:cs typeface="Times New Roman" panose="02020603050405020304" pitchFamily="18" charset="0"/>
            </a:endParaRPr>
          </a:p>
          <a:p>
            <a:pPr lvl="2" eaLnBrk="1" hangingPunct="1">
              <a:spcBef>
                <a:spcPct val="20000"/>
              </a:spcBef>
              <a:spcAft>
                <a:spcPts val="1200"/>
              </a:spcAft>
            </a:pPr>
            <a:r>
              <a:rPr lang="en-GB" altLang="en-US" sz="2400" dirty="0">
                <a:latin typeface="Times New Roman" panose="02020603050405020304" pitchFamily="18" charset="0"/>
                <a:cs typeface="Times New Roman" panose="02020603050405020304" pitchFamily="18" charset="0"/>
              </a:rPr>
              <a:t>Gras a </a:t>
            </a:r>
            <a:r>
              <a:rPr lang="en-GB" altLang="en-US" sz="2400" dirty="0" err="1">
                <a:latin typeface="Times New Roman" panose="02020603050405020304" pitchFamily="18" charset="0"/>
                <a:cs typeface="Times New Roman" panose="02020603050405020304" pitchFamily="18" charset="0"/>
              </a:rPr>
              <a:t>thangnefedd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chi </a:t>
            </a:r>
            <a:r>
              <a:rPr lang="en-GB" altLang="en-US" sz="2400" dirty="0" err="1">
                <a:latin typeface="Times New Roman" panose="02020603050405020304" pitchFamily="18" charset="0"/>
                <a:cs typeface="Times New Roman" panose="02020603050405020304" pitchFamily="18" charset="0"/>
              </a:rPr>
              <a:t>oddi</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wrth</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Dduw</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cymodi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ag </a:t>
            </a:r>
            <a:r>
              <a:rPr lang="en-GB" altLang="en-US" sz="2400" dirty="0" err="1">
                <a:latin typeface="Times New Roman" panose="02020603050405020304" pitchFamily="18" charset="0"/>
                <a:cs typeface="Times New Roman" panose="02020603050405020304" pitchFamily="18" charset="0"/>
              </a:rPr>
              <a:t>ef</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hun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drwy</a:t>
            </a:r>
            <a:r>
              <a:rPr lang="en-GB" altLang="en-US" sz="2400" dirty="0">
                <a:latin typeface="Times New Roman" panose="02020603050405020304" pitchFamily="18" charset="0"/>
                <a:cs typeface="Times New Roman" panose="02020603050405020304" pitchFamily="18" charset="0"/>
              </a:rPr>
              <a:t> Grist.</a:t>
            </a:r>
          </a:p>
        </p:txBody>
      </p:sp>
      <p:sp>
        <p:nvSpPr>
          <p:cNvPr id="3" name="Rectangle 3"/>
          <p:cNvSpPr>
            <a:spLocks noChangeArrowheads="1"/>
          </p:cNvSpPr>
          <p:nvPr/>
        </p:nvSpPr>
        <p:spPr bwMode="auto">
          <a:xfrm>
            <a:off x="1620980" y="3922086"/>
            <a:ext cx="8858993" cy="11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latin typeface="Times New Roman" panose="02020603050405020304" pitchFamily="18" charset="0"/>
              <a:cs typeface="Times New Roman" panose="02020603050405020304" pitchFamily="18" charset="0"/>
            </a:endParaRPr>
          </a:p>
          <a:p>
            <a:pPr lvl="2" eaLnBrk="1" hangingPunct="1">
              <a:spcBef>
                <a:spcPct val="20000"/>
              </a:spcBef>
              <a:spcAft>
                <a:spcPts val="1200"/>
              </a:spcAft>
            </a:pPr>
            <a:r>
              <a:rPr lang="en-GB" altLang="en-US" sz="1600" dirty="0">
                <a:latin typeface="Times New Roman" panose="02020603050405020304" pitchFamily="18" charset="0"/>
                <a:cs typeface="Times New Roman" panose="02020603050405020304" pitchFamily="18" charset="0"/>
              </a:rPr>
              <a:t>Grace and peace to you from God, who has reconciled us to himself through Christ. </a:t>
            </a:r>
          </a:p>
        </p:txBody>
      </p:sp>
      <p:sp>
        <p:nvSpPr>
          <p:cNvPr id="4" name="Title 3" hidden="1"/>
          <p:cNvSpPr>
            <a:spLocks noGrp="1"/>
          </p:cNvSpPr>
          <p:nvPr>
            <p:ph type="title" idx="4294967295"/>
          </p:nvPr>
        </p:nvSpPr>
        <p:spPr/>
        <p:txBody>
          <a:bodyPr/>
          <a:lstStyle/>
          <a:p>
            <a:r>
              <a:rPr lang="en-US" dirty="0" smtClean="0"/>
              <a:t>Slide 5</a:t>
            </a:r>
            <a:endParaRPr lang="en-US" dirty="0"/>
          </a:p>
        </p:txBody>
      </p:sp>
    </p:spTree>
    <p:extLst>
      <p:ext uri="{BB962C8B-B14F-4D97-AF65-F5344CB8AC3E}">
        <p14:creationId xmlns:p14="http://schemas.microsoft.com/office/powerpoint/2010/main" val="21055479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69914" y="5967414"/>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3/7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348221" y="1906397"/>
            <a:ext cx="10038917" cy="2422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err="1">
                <a:latin typeface="Times New Roman" panose="02020603050405020304" pitchFamily="18" charset="0"/>
                <a:cs typeface="Times New Roman" panose="02020603050405020304" pitchFamily="18" charset="0"/>
              </a:rPr>
              <a:t>Buasai’n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falch</a:t>
            </a:r>
            <a:r>
              <a:rPr lang="en-GB" altLang="en-US" sz="2400" dirty="0">
                <a:latin typeface="Times New Roman" panose="02020603050405020304" pitchFamily="18" charset="0"/>
                <a:cs typeface="Times New Roman" panose="02020603050405020304" pitchFamily="18" charset="0"/>
              </a:rPr>
              <a:t> o </a:t>
            </a:r>
            <a:r>
              <a:rPr lang="en-GB" altLang="en-US" sz="2400" dirty="0" err="1" smtClean="0">
                <a:latin typeface="Times New Roman" panose="02020603050405020304" pitchFamily="18" charset="0"/>
                <a:cs typeface="Times New Roman" panose="02020603050405020304" pitchFamily="18" charset="0"/>
              </a:rPr>
              <a:t>wneud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pryd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plisg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oedd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moch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bwyta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ond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nid</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oedd</a:t>
            </a:r>
            <a:r>
              <a:rPr lang="en-GB" altLang="en-US" sz="2400" dirty="0" smtClean="0">
                <a:latin typeface="Times New Roman" panose="02020603050405020304" pitchFamily="18" charset="0"/>
                <a:cs typeface="Times New Roman" panose="02020603050405020304" pitchFamily="18" charset="0"/>
              </a:rPr>
              <a:t> neb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cynnig</a:t>
            </a:r>
            <a:r>
              <a:rPr lang="en-GB" altLang="en-US" sz="2400" dirty="0">
                <a:latin typeface="Times New Roman" panose="02020603050405020304" pitchFamily="18" charset="0"/>
                <a:cs typeface="Times New Roman" panose="02020603050405020304" pitchFamily="18" charset="0"/>
              </a:rPr>
              <a:t> dim </a:t>
            </a:r>
            <a:r>
              <a:rPr lang="en-GB" altLang="en-US" sz="2400" dirty="0" err="1">
                <a:latin typeface="Times New Roman" panose="02020603050405020304" pitchFamily="18" charset="0"/>
                <a:cs typeface="Times New Roman" panose="02020603050405020304" pitchFamily="18" charset="0"/>
              </a:rPr>
              <a:t>iddo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daeth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ato’i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hun</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dweud</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Faint o </a:t>
            </a:r>
            <a:r>
              <a:rPr lang="en-GB" altLang="en-US" sz="2400" dirty="0" err="1">
                <a:latin typeface="Times New Roman" panose="02020603050405020304" pitchFamily="18" charset="0"/>
                <a:cs typeface="Times New Roman" panose="02020603050405020304" pitchFamily="18" charset="0"/>
              </a:rPr>
              <a:t>weision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cyflog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nhad</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phob</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un </a:t>
            </a:r>
            <a:r>
              <a:rPr lang="en-GB" altLang="en-US" sz="2400" dirty="0" err="1" smtClean="0">
                <a:latin typeface="Times New Roman" panose="02020603050405020304" pitchFamily="18" charset="0"/>
                <a:cs typeface="Times New Roman" panose="02020603050405020304" pitchFamily="18" charset="0"/>
              </a:rPr>
              <a:t>ohonynt</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cael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digon</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fara</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minnau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yma</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marw</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o </a:t>
            </a:r>
            <a:r>
              <a:rPr lang="en-GB" altLang="en-US" sz="2400" dirty="0" err="1">
                <a:latin typeface="Times New Roman" panose="02020603050405020304" pitchFamily="18" charset="0"/>
                <a:cs typeface="Times New Roman" panose="02020603050405020304" pitchFamily="18" charset="0"/>
              </a:rPr>
              <a:t>newyn</a:t>
            </a:r>
            <a:r>
              <a:rPr lang="en-GB" altLang="en-US" sz="2400" dirty="0">
                <a:latin typeface="Times New Roman" panose="02020603050405020304" pitchFamily="18" charset="0"/>
                <a:cs typeface="Times New Roman" panose="02020603050405020304" pitchFamily="18" charset="0"/>
              </a:rPr>
              <a:t>? Fe </a:t>
            </a:r>
            <a:r>
              <a:rPr lang="en-GB" altLang="en-US" sz="2400" dirty="0" err="1">
                <a:latin typeface="Times New Roman" panose="02020603050405020304" pitchFamily="18" charset="0"/>
                <a:cs typeface="Times New Roman" panose="02020603050405020304" pitchFamily="18" charset="0"/>
              </a:rPr>
              <a:t>godaf</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fe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af</a:t>
            </a:r>
            <a:r>
              <a:rPr lang="en-GB" altLang="en-US" sz="2400" dirty="0">
                <a:latin typeface="Times New Roman" panose="02020603050405020304" pitchFamily="18" charset="0"/>
                <a:cs typeface="Times New Roman" panose="02020603050405020304" pitchFamily="18" charset="0"/>
              </a:rPr>
              <a:t> at </a:t>
            </a:r>
            <a:r>
              <a:rPr lang="en-GB" altLang="en-US" sz="2400" dirty="0" err="1">
                <a:latin typeface="Times New Roman" panose="02020603050405020304" pitchFamily="18" charset="0"/>
                <a:cs typeface="Times New Roman" panose="02020603050405020304" pitchFamily="18" charset="0"/>
              </a:rPr>
              <a:t>fy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nhad</a:t>
            </a:r>
            <a:r>
              <a:rPr lang="en-GB" altLang="en-US" sz="2400" dirty="0">
                <a:latin typeface="Times New Roman" panose="02020603050405020304" pitchFamily="18" charset="0"/>
                <a:cs typeface="Times New Roman" panose="02020603050405020304" pitchFamily="18" charset="0"/>
              </a:rPr>
              <a:t> a </a:t>
            </a:r>
            <a:r>
              <a:rPr lang="en-GB" altLang="en-US" sz="2400" dirty="0" err="1" smtClean="0">
                <a:latin typeface="Times New Roman" panose="02020603050405020304" pitchFamily="18" charset="0"/>
                <a:cs typeface="Times New Roman" panose="02020603050405020304" pitchFamily="18" charset="0"/>
              </a:rPr>
              <a:t>dweud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wrtho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nhad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pechais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erbyn</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nef</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erbyn</a:t>
            </a:r>
            <a:r>
              <a:rPr lang="en-GB" altLang="en-US" sz="2400" dirty="0" smtClean="0">
                <a:latin typeface="Times New Roman" panose="02020603050405020304" pitchFamily="18" charset="0"/>
                <a:cs typeface="Times New Roman" panose="02020603050405020304" pitchFamily="18" charset="0"/>
              </a:rPr>
              <a:t> 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wyf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mwyach</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haeddu</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ngalw’n</a:t>
            </a:r>
            <a:r>
              <a:rPr lang="en-GB" altLang="en-US" sz="2400" dirty="0">
                <a:latin typeface="Times New Roman" panose="02020603050405020304" pitchFamily="18" charset="0"/>
                <a:cs typeface="Times New Roman" panose="02020603050405020304" pitchFamily="18" charset="0"/>
              </a:rPr>
              <a:t> fab </a:t>
            </a:r>
            <a:r>
              <a:rPr lang="en-GB" altLang="en-US" sz="2400" dirty="0" err="1">
                <a:latin typeface="Times New Roman" panose="02020603050405020304" pitchFamily="18" charset="0"/>
                <a:cs typeface="Times New Roman" panose="02020603050405020304" pitchFamily="18" charset="0"/>
              </a:rPr>
              <a:t>iti</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cymer</a:t>
            </a:r>
            <a:r>
              <a:rPr lang="en-GB" altLang="en-US" sz="2400" dirty="0" smtClean="0">
                <a:latin typeface="Times New Roman" panose="02020603050405020304" pitchFamily="18" charset="0"/>
                <a:cs typeface="Times New Roman" panose="02020603050405020304" pitchFamily="18" charset="0"/>
              </a:rPr>
              <a:t> fi </a:t>
            </a:r>
            <a:r>
              <a:rPr lang="en-GB" altLang="en-US" sz="2400" dirty="0" err="1">
                <a:latin typeface="Times New Roman" panose="02020603050405020304" pitchFamily="18" charset="0"/>
                <a:cs typeface="Times New Roman" panose="02020603050405020304" pitchFamily="18" charset="0"/>
              </a:rPr>
              <a:t>fel</a:t>
            </a:r>
            <a:r>
              <a:rPr lang="en-GB" altLang="en-US" sz="2400" dirty="0">
                <a:latin typeface="Times New Roman" panose="02020603050405020304" pitchFamily="18" charset="0"/>
                <a:cs typeface="Times New Roman" panose="02020603050405020304" pitchFamily="18" charset="0"/>
              </a:rPr>
              <a:t> un </a:t>
            </a:r>
            <a:r>
              <a:rPr lang="en-GB" altLang="en-US" sz="2400" dirty="0" err="1">
                <a:latin typeface="Times New Roman" panose="02020603050405020304" pitchFamily="18" charset="0"/>
                <a:cs typeface="Times New Roman" panose="02020603050405020304" pitchFamily="18" charset="0"/>
              </a:rPr>
              <a:t>o’th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weision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cyflog</a:t>
            </a:r>
            <a:r>
              <a:rPr lang="en-GB" altLang="en-US" sz="2400" dirty="0">
                <a:latin typeface="Times New Roman" panose="02020603050405020304" pitchFamily="18" charset="0"/>
                <a:cs typeface="Times New Roman" panose="02020603050405020304" pitchFamily="18" charset="0"/>
              </a:rPr>
              <a:t>.” ’</a:t>
            </a:r>
            <a:endParaRPr lang="en-GB" altLang="en-US" sz="96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348221" y="4459846"/>
            <a:ext cx="9824604" cy="109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1600" dirty="0">
                <a:latin typeface="Times New Roman" panose="02020603050405020304" pitchFamily="18" charset="0"/>
                <a:cs typeface="Times New Roman" panose="02020603050405020304" pitchFamily="18" charset="0"/>
              </a:rPr>
              <a:t>He would gladly have </a:t>
            </a:r>
            <a:r>
              <a:rPr lang="en-GB" altLang="en-US" sz="1600" dirty="0" smtClean="0">
                <a:latin typeface="Times New Roman" panose="02020603050405020304" pitchFamily="18" charset="0"/>
                <a:cs typeface="Times New Roman" panose="02020603050405020304" pitchFamily="18" charset="0"/>
              </a:rPr>
              <a:t>filled himself </a:t>
            </a:r>
            <a:r>
              <a:rPr lang="en-GB" altLang="en-US" sz="1600" dirty="0">
                <a:latin typeface="Times New Roman" panose="02020603050405020304" pitchFamily="18" charset="0"/>
                <a:cs typeface="Times New Roman" panose="02020603050405020304" pitchFamily="18" charset="0"/>
              </a:rPr>
              <a:t>with the pods that the pigs were eating; and no one gave him anything. </a:t>
            </a:r>
            <a:r>
              <a:rPr lang="en-GB" altLang="en-US" sz="1600" dirty="0" smtClean="0">
                <a:latin typeface="Times New Roman" panose="02020603050405020304" pitchFamily="18" charset="0"/>
                <a:cs typeface="Times New Roman" panose="02020603050405020304" pitchFamily="18" charset="0"/>
              </a:rPr>
              <a:t>But when </a:t>
            </a:r>
            <a:r>
              <a:rPr lang="en-GB" altLang="en-US" sz="1600" dirty="0">
                <a:latin typeface="Times New Roman" panose="02020603050405020304" pitchFamily="18" charset="0"/>
                <a:cs typeface="Times New Roman" panose="02020603050405020304" pitchFamily="18" charset="0"/>
              </a:rPr>
              <a:t>he came to himself he said, ‘How many of my father’s hired hands have </a:t>
            </a:r>
            <a:r>
              <a:rPr lang="en-GB" altLang="en-US" sz="1600" dirty="0" smtClean="0">
                <a:latin typeface="Times New Roman" panose="02020603050405020304" pitchFamily="18" charset="0"/>
                <a:cs typeface="Times New Roman" panose="02020603050405020304" pitchFamily="18" charset="0"/>
              </a:rPr>
              <a:t>bread enough </a:t>
            </a:r>
            <a:r>
              <a:rPr lang="en-GB" altLang="en-US" sz="1600" dirty="0">
                <a:latin typeface="Times New Roman" panose="02020603050405020304" pitchFamily="18" charset="0"/>
                <a:cs typeface="Times New Roman" panose="02020603050405020304" pitchFamily="18" charset="0"/>
              </a:rPr>
              <a:t>and to spare, but here I am dying of hunger! I will get up and go to my </a:t>
            </a:r>
            <a:r>
              <a:rPr lang="en-GB" altLang="en-US" sz="1600" dirty="0" smtClean="0">
                <a:latin typeface="Times New Roman" panose="02020603050405020304" pitchFamily="18" charset="0"/>
                <a:cs typeface="Times New Roman" panose="02020603050405020304" pitchFamily="18" charset="0"/>
              </a:rPr>
              <a:t>father, and </a:t>
            </a:r>
            <a:r>
              <a:rPr lang="en-GB" altLang="en-US" sz="1600" dirty="0">
                <a:latin typeface="Times New Roman" panose="02020603050405020304" pitchFamily="18" charset="0"/>
                <a:cs typeface="Times New Roman" panose="02020603050405020304" pitchFamily="18" charset="0"/>
              </a:rPr>
              <a:t>I will say to him, “Father, I have sinned against heaven and before you; I am </a:t>
            </a:r>
            <a:r>
              <a:rPr lang="en-GB" altLang="en-US" sz="1600" dirty="0" smtClean="0">
                <a:latin typeface="Times New Roman" panose="02020603050405020304" pitchFamily="18" charset="0"/>
                <a:cs typeface="Times New Roman" panose="02020603050405020304" pitchFamily="18" charset="0"/>
              </a:rPr>
              <a:t>no longer </a:t>
            </a:r>
            <a:r>
              <a:rPr lang="en-GB" altLang="en-US" sz="1600" dirty="0">
                <a:latin typeface="Times New Roman" panose="02020603050405020304" pitchFamily="18" charset="0"/>
                <a:cs typeface="Times New Roman" panose="02020603050405020304" pitchFamily="18" charset="0"/>
              </a:rPr>
              <a:t>worthy to be called your son; treat me like one of your hired hands.” ’</a:t>
            </a:r>
          </a:p>
        </p:txBody>
      </p:sp>
      <p:sp>
        <p:nvSpPr>
          <p:cNvPr id="6" name="Title 5" hidden="1"/>
          <p:cNvSpPr>
            <a:spLocks noGrp="1"/>
          </p:cNvSpPr>
          <p:nvPr>
            <p:ph type="title" idx="4294967295"/>
          </p:nvPr>
        </p:nvSpPr>
        <p:spPr/>
        <p:txBody>
          <a:bodyPr/>
          <a:lstStyle/>
          <a:p>
            <a:r>
              <a:rPr lang="en-US" dirty="0" smtClean="0"/>
              <a:t>Slide 50</a:t>
            </a:r>
            <a:endParaRPr lang="en-US" dirty="0"/>
          </a:p>
        </p:txBody>
      </p:sp>
    </p:spTree>
    <p:extLst>
      <p:ext uri="{BB962C8B-B14F-4D97-AF65-F5344CB8AC3E}">
        <p14:creationId xmlns:p14="http://schemas.microsoft.com/office/powerpoint/2010/main" val="9686276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27051" y="5967414"/>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4/7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948170" y="1507739"/>
            <a:ext cx="10681855" cy="31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err="1">
                <a:latin typeface="Times New Roman" panose="02020603050405020304" pitchFamily="18" charset="0"/>
                <a:cs typeface="Times New Roman" panose="02020603050405020304" pitchFamily="18" charset="0"/>
              </a:rPr>
              <a:t>Yna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cododd</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mynd</a:t>
            </a:r>
            <a:r>
              <a:rPr lang="en-GB" altLang="en-US" sz="2400" dirty="0">
                <a:latin typeface="Times New Roman" panose="02020603050405020304" pitchFamily="18" charset="0"/>
                <a:cs typeface="Times New Roman" panose="02020603050405020304" pitchFamily="18" charset="0"/>
              </a:rPr>
              <a:t> at </a:t>
            </a:r>
            <a:r>
              <a:rPr lang="en-GB" altLang="en-US" sz="2400" dirty="0" err="1" smtClean="0">
                <a:latin typeface="Times New Roman" panose="02020603050405020304" pitchFamily="18" charset="0"/>
                <a:cs typeface="Times New Roman" panose="02020603050405020304" pitchFamily="18" charset="0"/>
              </a:rPr>
              <a:t>ei</a:t>
            </a:r>
            <a:r>
              <a:rPr lang="en-GB" altLang="en-US" sz="2400" dirty="0" smtClean="0">
                <a:latin typeface="Times New Roman" panose="02020603050405020304" pitchFamily="18" charset="0"/>
                <a:cs typeface="Times New Roman" panose="02020603050405020304" pitchFamily="18" charset="0"/>
              </a:rPr>
              <a:t> dad</a:t>
            </a:r>
            <a:r>
              <a:rPr lang="en-GB" altLang="en-US" sz="2400" dirty="0">
                <a:latin typeface="Times New Roman" panose="02020603050405020304" pitchFamily="18" charset="0"/>
                <a:cs typeface="Times New Roman" panose="02020603050405020304" pitchFamily="18" charset="0"/>
              </a:rPr>
              <a:t>. A phan </a:t>
            </a:r>
            <a:r>
              <a:rPr lang="en-GB" altLang="en-US" sz="2400" dirty="0" err="1">
                <a:latin typeface="Times New Roman" panose="02020603050405020304" pitchFamily="18" charset="0"/>
                <a:cs typeface="Times New Roman" panose="02020603050405020304" pitchFamily="18" charset="0"/>
              </a:rPr>
              <a:t>oedd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eto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ymhell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ffwrdd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gwelodd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dad </a:t>
            </a:r>
            <a:r>
              <a:rPr lang="en-GB" altLang="en-US" sz="2400" dirty="0" err="1" smtClean="0">
                <a:latin typeface="Times New Roman" panose="02020603050405020304" pitchFamily="18" charset="0"/>
                <a:cs typeface="Times New Roman" panose="02020603050405020304" pitchFamily="18" charset="0"/>
              </a:rPr>
              <a:t>ef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Tosturiodd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wrtho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rhedodd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ato</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rhoes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freichiau</a:t>
            </a:r>
            <a:r>
              <a:rPr lang="en-GB" altLang="en-US" sz="2400" dirty="0" smtClean="0">
                <a:latin typeface="Times New Roman" panose="02020603050405020304" pitchFamily="18" charset="0"/>
                <a:cs typeface="Times New Roman" panose="02020603050405020304" pitchFamily="18" charset="0"/>
              </a:rPr>
              <a:t> am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wddf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gusanu</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Ac </a:t>
            </a:r>
            <a:r>
              <a:rPr lang="en-GB" altLang="en-US" sz="2400" dirty="0" err="1" smtClean="0">
                <a:latin typeface="Times New Roman" panose="02020603050405020304" pitchFamily="18" charset="0"/>
                <a:cs typeface="Times New Roman" panose="02020603050405020304" pitchFamily="18" charset="0"/>
              </a:rPr>
              <a:t>meddai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fab </a:t>
            </a:r>
            <a:r>
              <a:rPr lang="en-GB" altLang="en-US" sz="2400" dirty="0" err="1">
                <a:latin typeface="Times New Roman" panose="02020603050405020304" pitchFamily="18" charset="0"/>
                <a:cs typeface="Times New Roman" panose="02020603050405020304" pitchFamily="18" charset="0"/>
              </a:rPr>
              <a:t>wrtho</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Fy</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nhad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pechais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erbyn</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nef</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erbyn</a:t>
            </a:r>
            <a:r>
              <a:rPr lang="en-GB" altLang="en-US" sz="2400" dirty="0">
                <a:latin typeface="Times New Roman" panose="02020603050405020304" pitchFamily="18" charset="0"/>
                <a:cs typeface="Times New Roman" panose="02020603050405020304" pitchFamily="18" charset="0"/>
              </a:rPr>
              <a:t> di. </a:t>
            </a:r>
            <a:r>
              <a:rPr lang="en-GB" altLang="en-US" sz="2400" dirty="0" err="1">
                <a:latin typeface="Times New Roman" panose="02020603050405020304" pitchFamily="18" charset="0"/>
                <a:cs typeface="Times New Roman" panose="02020603050405020304" pitchFamily="18" charset="0"/>
              </a:rPr>
              <a:t>Nid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wyf</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mwyach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haeddu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ngalw’n</a:t>
            </a:r>
            <a:r>
              <a:rPr lang="en-GB" altLang="en-US" sz="2400" dirty="0">
                <a:latin typeface="Times New Roman" panose="02020603050405020304" pitchFamily="18" charset="0"/>
                <a:cs typeface="Times New Roman" panose="02020603050405020304" pitchFamily="18" charset="0"/>
              </a:rPr>
              <a:t> fab </a:t>
            </a:r>
            <a:r>
              <a:rPr lang="en-GB" altLang="en-US" sz="2400" dirty="0" err="1">
                <a:latin typeface="Times New Roman" panose="02020603050405020304" pitchFamily="18" charset="0"/>
                <a:cs typeface="Times New Roman" panose="02020603050405020304" pitchFamily="18" charset="0"/>
              </a:rPr>
              <a:t>iti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Ond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meddai</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ei</a:t>
            </a:r>
            <a:r>
              <a:rPr lang="en-GB" altLang="en-US" sz="2400" dirty="0" smtClean="0">
                <a:latin typeface="Times New Roman" panose="02020603050405020304" pitchFamily="18" charset="0"/>
                <a:cs typeface="Times New Roman" panose="02020603050405020304" pitchFamily="18" charset="0"/>
              </a:rPr>
              <a:t> dad </a:t>
            </a:r>
            <a:r>
              <a:rPr lang="en-GB" altLang="en-US" sz="2400" dirty="0" err="1">
                <a:latin typeface="Times New Roman" panose="02020603050405020304" pitchFamily="18" charset="0"/>
                <a:cs typeface="Times New Roman" panose="02020603050405020304" pitchFamily="18" charset="0"/>
              </a:rPr>
              <a:t>wrth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weision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Brysiwch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Dewch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gwisg</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allan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orau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gosod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amdano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Rhowch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fodrwy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fys</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a </a:t>
            </a:r>
            <a:r>
              <a:rPr lang="en-GB" altLang="en-US" sz="2400" dirty="0" err="1" smtClean="0">
                <a:latin typeface="Times New Roman" panose="02020603050405020304" pitchFamily="18" charset="0"/>
                <a:cs typeface="Times New Roman" panose="02020603050405020304" pitchFamily="18" charset="0"/>
              </a:rPr>
              <a:t>sandalau</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am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draed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Dewch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llo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besgi</a:t>
            </a:r>
            <a:r>
              <a:rPr lang="en-GB" altLang="en-US" sz="2400" dirty="0" smtClean="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lladdwch</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ef</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Gadewch</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inni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wledda</a:t>
            </a:r>
            <a:r>
              <a:rPr lang="en-GB" altLang="en-US" sz="2400" dirty="0">
                <a:latin typeface="Times New Roman" panose="02020603050405020304" pitchFamily="18" charset="0"/>
                <a:cs typeface="Times New Roman" panose="02020603050405020304" pitchFamily="18" charset="0"/>
              </a:rPr>
              <a:t> a </a:t>
            </a:r>
            <a:r>
              <a:rPr lang="en-GB" altLang="en-US" sz="2400" dirty="0" err="1" smtClean="0">
                <a:latin typeface="Times New Roman" panose="02020603050405020304" pitchFamily="18" charset="0"/>
                <a:cs typeface="Times New Roman" panose="02020603050405020304" pitchFamily="18" charset="0"/>
              </a:rPr>
              <a:t>llawenhau</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oherwydd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marw</a:t>
            </a:r>
            <a:r>
              <a:rPr lang="en-GB" altLang="en-US" sz="2400" dirty="0">
                <a:latin typeface="Times New Roman" panose="02020603050405020304" pitchFamily="18" charset="0"/>
                <a:cs typeface="Times New Roman" panose="02020603050405020304" pitchFamily="18" charset="0"/>
              </a:rPr>
              <a:t>, a </a:t>
            </a:r>
            <a:r>
              <a:rPr lang="en-GB" altLang="en-US" sz="2400" dirty="0" err="1" smtClean="0">
                <a:latin typeface="Times New Roman" panose="02020603050405020304" pitchFamily="18" charset="0"/>
                <a:cs typeface="Times New Roman" panose="02020603050405020304" pitchFamily="18" charset="0"/>
              </a:rPr>
              <a:t>daeth</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eto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goll</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chafwyd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iddo</a:t>
            </a:r>
            <a:r>
              <a:rPr lang="en-GB" altLang="en-US" sz="2400" dirty="0">
                <a:latin typeface="Times New Roman" panose="02020603050405020304" pitchFamily="18" charset="0"/>
                <a:cs typeface="Times New Roman" panose="02020603050405020304" pitchFamily="18" charset="0"/>
              </a:rPr>
              <a:t>.’</a:t>
            </a:r>
            <a:endParaRPr lang="en-GB" altLang="en-US" sz="96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948170" y="4629473"/>
            <a:ext cx="9967480" cy="152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1600" dirty="0">
                <a:latin typeface="Times New Roman" panose="02020603050405020304" pitchFamily="18" charset="0"/>
                <a:cs typeface="Times New Roman" panose="02020603050405020304" pitchFamily="18" charset="0"/>
              </a:rPr>
              <a:t>So he </a:t>
            </a:r>
            <a:r>
              <a:rPr lang="en-GB" altLang="en-US" sz="1600" dirty="0" smtClean="0">
                <a:latin typeface="Times New Roman" panose="02020603050405020304" pitchFamily="18" charset="0"/>
                <a:cs typeface="Times New Roman" panose="02020603050405020304" pitchFamily="18" charset="0"/>
              </a:rPr>
              <a:t>set off </a:t>
            </a:r>
            <a:r>
              <a:rPr lang="en-GB" altLang="en-US" sz="1600" dirty="0">
                <a:latin typeface="Times New Roman" panose="02020603050405020304" pitchFamily="18" charset="0"/>
                <a:cs typeface="Times New Roman" panose="02020603050405020304" pitchFamily="18" charset="0"/>
              </a:rPr>
              <a:t>and went to his father. But while he was still far off, his father saw him and </a:t>
            </a:r>
            <a:r>
              <a:rPr lang="en-GB" altLang="en-US" sz="1600" dirty="0" smtClean="0">
                <a:latin typeface="Times New Roman" panose="02020603050405020304" pitchFamily="18" charset="0"/>
                <a:cs typeface="Times New Roman" panose="02020603050405020304" pitchFamily="18" charset="0"/>
              </a:rPr>
              <a:t>was filled </a:t>
            </a:r>
            <a:r>
              <a:rPr lang="en-GB" altLang="en-US" sz="1600" dirty="0">
                <a:latin typeface="Times New Roman" panose="02020603050405020304" pitchFamily="18" charset="0"/>
                <a:cs typeface="Times New Roman" panose="02020603050405020304" pitchFamily="18" charset="0"/>
              </a:rPr>
              <a:t>with compassion; he ran and put his arms around him and kissed him. Then </a:t>
            </a:r>
            <a:r>
              <a:rPr lang="en-GB" altLang="en-US" sz="1600" dirty="0" smtClean="0">
                <a:latin typeface="Times New Roman" panose="02020603050405020304" pitchFamily="18" charset="0"/>
                <a:cs typeface="Times New Roman" panose="02020603050405020304" pitchFamily="18" charset="0"/>
              </a:rPr>
              <a:t>the son </a:t>
            </a:r>
            <a:r>
              <a:rPr lang="en-GB" altLang="en-US" sz="1600" dirty="0">
                <a:latin typeface="Times New Roman" panose="02020603050405020304" pitchFamily="18" charset="0"/>
                <a:cs typeface="Times New Roman" panose="02020603050405020304" pitchFamily="18" charset="0"/>
              </a:rPr>
              <a:t>said to him, ‘Father, I have sinned against heaven and before you; I am no </a:t>
            </a:r>
            <a:r>
              <a:rPr lang="en-GB" altLang="en-US" sz="1600" dirty="0" smtClean="0">
                <a:latin typeface="Times New Roman" panose="02020603050405020304" pitchFamily="18" charset="0"/>
                <a:cs typeface="Times New Roman" panose="02020603050405020304" pitchFamily="18" charset="0"/>
              </a:rPr>
              <a:t>longer worthy </a:t>
            </a:r>
            <a:r>
              <a:rPr lang="en-GB" altLang="en-US" sz="1600" dirty="0">
                <a:latin typeface="Times New Roman" panose="02020603050405020304" pitchFamily="18" charset="0"/>
                <a:cs typeface="Times New Roman" panose="02020603050405020304" pitchFamily="18" charset="0"/>
              </a:rPr>
              <a:t>to be called your son. ’ But the father said to his slaves, ‘Quickly, bring out </a:t>
            </a:r>
            <a:r>
              <a:rPr lang="en-GB" altLang="en-US" sz="1600" dirty="0" smtClean="0">
                <a:latin typeface="Times New Roman" panose="02020603050405020304" pitchFamily="18" charset="0"/>
                <a:cs typeface="Times New Roman" panose="02020603050405020304" pitchFamily="18" charset="0"/>
              </a:rPr>
              <a:t>a robe—the </a:t>
            </a:r>
            <a:r>
              <a:rPr lang="en-GB" altLang="en-US" sz="1600" dirty="0">
                <a:latin typeface="Times New Roman" panose="02020603050405020304" pitchFamily="18" charset="0"/>
                <a:cs typeface="Times New Roman" panose="02020603050405020304" pitchFamily="18" charset="0"/>
              </a:rPr>
              <a:t>best one—and put it on him; put a ring on his finger and sandals on </a:t>
            </a:r>
            <a:r>
              <a:rPr lang="en-GB" altLang="en-US" sz="1600" dirty="0" smtClean="0">
                <a:latin typeface="Times New Roman" panose="02020603050405020304" pitchFamily="18" charset="0"/>
                <a:cs typeface="Times New Roman" panose="02020603050405020304" pitchFamily="18" charset="0"/>
              </a:rPr>
              <a:t>his feet</a:t>
            </a:r>
            <a:r>
              <a:rPr lang="en-GB" altLang="en-US" sz="1600" dirty="0">
                <a:latin typeface="Times New Roman" panose="02020603050405020304" pitchFamily="18" charset="0"/>
                <a:cs typeface="Times New Roman" panose="02020603050405020304" pitchFamily="18" charset="0"/>
              </a:rPr>
              <a:t>. And get the fatted calf and kill it, and let us eat and celebrate; for this son of </a:t>
            </a:r>
            <a:r>
              <a:rPr lang="en-GB" altLang="en-US" sz="1600" dirty="0" smtClean="0">
                <a:latin typeface="Times New Roman" panose="02020603050405020304" pitchFamily="18" charset="0"/>
                <a:cs typeface="Times New Roman" panose="02020603050405020304" pitchFamily="18" charset="0"/>
              </a:rPr>
              <a:t>mine was </a:t>
            </a:r>
            <a:r>
              <a:rPr lang="en-GB" altLang="en-US" sz="1600" dirty="0">
                <a:latin typeface="Times New Roman" panose="02020603050405020304" pitchFamily="18" charset="0"/>
                <a:cs typeface="Times New Roman" panose="02020603050405020304" pitchFamily="18" charset="0"/>
              </a:rPr>
              <a:t>dead and is alive again; he was lost and is found!’</a:t>
            </a:r>
          </a:p>
        </p:txBody>
      </p:sp>
      <p:sp>
        <p:nvSpPr>
          <p:cNvPr id="5" name="Title 4" hidden="1"/>
          <p:cNvSpPr>
            <a:spLocks noGrp="1"/>
          </p:cNvSpPr>
          <p:nvPr>
            <p:ph type="title" idx="4294967295"/>
          </p:nvPr>
        </p:nvSpPr>
        <p:spPr/>
        <p:txBody>
          <a:bodyPr/>
          <a:lstStyle/>
          <a:p>
            <a:r>
              <a:rPr lang="en-US" dirty="0" smtClean="0"/>
              <a:t>Slide 51</a:t>
            </a:r>
            <a:endParaRPr lang="en-US" dirty="0"/>
          </a:p>
        </p:txBody>
      </p:sp>
    </p:spTree>
    <p:extLst>
      <p:ext uri="{BB962C8B-B14F-4D97-AF65-F5344CB8AC3E}">
        <p14:creationId xmlns:p14="http://schemas.microsoft.com/office/powerpoint/2010/main" val="11965283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191058" y="2001642"/>
            <a:ext cx="10138930" cy="2108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err="1" smtClean="0">
                <a:latin typeface="Times New Roman" panose="02020603050405020304" pitchFamily="18" charset="0"/>
                <a:cs typeface="Times New Roman" panose="02020603050405020304" pitchFamily="18" charset="0"/>
              </a:rPr>
              <a:t>Yna</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dechreusant</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wledda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llawen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fab </a:t>
            </a:r>
            <a:r>
              <a:rPr lang="en-GB" altLang="en-US" sz="2400" dirty="0" err="1">
                <a:latin typeface="Times New Roman" panose="02020603050405020304" pitchFamily="18" charset="0"/>
                <a:cs typeface="Times New Roman" panose="02020603050405020304" pitchFamily="18" charset="0"/>
              </a:rPr>
              <a:t>hynaf</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caeau</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Pan </a:t>
            </a:r>
            <a:r>
              <a:rPr lang="en-GB" altLang="en-US" sz="2400" dirty="0" err="1" smtClean="0">
                <a:latin typeface="Times New Roman" panose="02020603050405020304" pitchFamily="18" charset="0"/>
                <a:cs typeface="Times New Roman" panose="02020603050405020304" pitchFamily="18" charset="0"/>
              </a:rPr>
              <a:t>nesaodd</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at y </a:t>
            </a:r>
            <a:r>
              <a:rPr lang="en-GB" altLang="en-US" sz="2400" dirty="0" err="1">
                <a:latin typeface="Times New Roman" panose="02020603050405020304" pitchFamily="18" charset="0"/>
                <a:cs typeface="Times New Roman" panose="02020603050405020304" pitchFamily="18" charset="0"/>
              </a:rPr>
              <a:t>tŷ</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ffordd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adref</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clywodd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sŵn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cerddoriaeth</a:t>
            </a:r>
            <a:r>
              <a:rPr lang="en-GB" altLang="en-US" sz="2400" dirty="0">
                <a:latin typeface="Times New Roman" panose="02020603050405020304" pitchFamily="18" charset="0"/>
                <a:cs typeface="Times New Roman" panose="02020603050405020304" pitchFamily="18" charset="0"/>
              </a:rPr>
              <a:t> a </a:t>
            </a:r>
            <a:r>
              <a:rPr lang="en-GB" altLang="en-US" sz="2400" dirty="0" err="1" smtClean="0">
                <a:latin typeface="Times New Roman" panose="02020603050405020304" pitchFamily="18" charset="0"/>
                <a:cs typeface="Times New Roman" panose="02020603050405020304" pitchFamily="18" charset="0"/>
              </a:rPr>
              <a:t>dawnsio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Galwodd</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un </a:t>
            </a:r>
            <a:r>
              <a:rPr lang="en-GB" altLang="en-US" sz="2400" dirty="0" err="1">
                <a:latin typeface="Times New Roman" panose="02020603050405020304" pitchFamily="18" charset="0"/>
                <a:cs typeface="Times New Roman" panose="02020603050405020304" pitchFamily="18" charset="0"/>
              </a:rPr>
              <a:t>o’r</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gweision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ato</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gofyn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beth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ystyr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frawd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sydd</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wedi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dychwelyd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meddai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wrtho</a:t>
            </a:r>
            <a:r>
              <a:rPr lang="en-GB" altLang="en-US" sz="2400" dirty="0">
                <a:latin typeface="Times New Roman" panose="02020603050405020304" pitchFamily="18" charset="0"/>
                <a:cs typeface="Times New Roman" panose="02020603050405020304" pitchFamily="18" charset="0"/>
              </a:rPr>
              <a:t>, ‘ac am </a:t>
            </a:r>
            <a:r>
              <a:rPr lang="en-GB" altLang="en-US" sz="2400" dirty="0" err="1">
                <a:latin typeface="Times New Roman" panose="02020603050405020304" pitchFamily="18" charset="0"/>
                <a:cs typeface="Times New Roman" panose="02020603050405020304" pitchFamily="18" charset="0"/>
              </a:rPr>
              <a:t>iddo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gael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ôl</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holliach</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dad </a:t>
            </a:r>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lladd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llo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oedd</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wedi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besgi</a:t>
            </a:r>
            <a:r>
              <a:rPr lang="en-GB" altLang="en-US" sz="2400" dirty="0">
                <a:latin typeface="Times New Roman" panose="02020603050405020304" pitchFamily="18" charset="0"/>
                <a:cs typeface="Times New Roman" panose="02020603050405020304" pitchFamily="18" charset="0"/>
              </a:rPr>
              <a:t>.’</a:t>
            </a:r>
            <a:endParaRPr lang="en-GB" altLang="en-US" sz="96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191058" y="4200524"/>
            <a:ext cx="10138930" cy="1257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1600" dirty="0">
                <a:latin typeface="Times New Roman" panose="02020603050405020304" pitchFamily="18" charset="0"/>
                <a:cs typeface="Times New Roman" panose="02020603050405020304" pitchFamily="18" charset="0"/>
              </a:rPr>
              <a:t>And they began to celebrate.</a:t>
            </a:r>
          </a:p>
          <a:p>
            <a:pPr lvl="2" eaLnBrk="1" hangingPunct="1"/>
            <a:r>
              <a:rPr lang="en-GB" altLang="en-US" sz="1600" dirty="0">
                <a:latin typeface="Times New Roman" panose="02020603050405020304" pitchFamily="18" charset="0"/>
                <a:cs typeface="Times New Roman" panose="02020603050405020304" pitchFamily="18" charset="0"/>
              </a:rPr>
              <a:t>Now his elder son was in the field; and when he came and approached the house, </a:t>
            </a:r>
            <a:r>
              <a:rPr lang="en-GB" altLang="en-US" sz="1600" dirty="0" smtClean="0">
                <a:latin typeface="Times New Roman" panose="02020603050405020304" pitchFamily="18" charset="0"/>
                <a:cs typeface="Times New Roman" panose="02020603050405020304" pitchFamily="18" charset="0"/>
              </a:rPr>
              <a:t>he heard </a:t>
            </a:r>
            <a:r>
              <a:rPr lang="en-GB" altLang="en-US" sz="1600" dirty="0">
                <a:latin typeface="Times New Roman" panose="02020603050405020304" pitchFamily="18" charset="0"/>
                <a:cs typeface="Times New Roman" panose="02020603050405020304" pitchFamily="18" charset="0"/>
              </a:rPr>
              <a:t>music and dancing. He called one of the slaves and asked what was going </a:t>
            </a:r>
            <a:r>
              <a:rPr lang="en-GB" altLang="en-US" sz="1600" dirty="0" smtClean="0">
                <a:latin typeface="Times New Roman" panose="02020603050405020304" pitchFamily="18" charset="0"/>
                <a:cs typeface="Times New Roman" panose="02020603050405020304" pitchFamily="18" charset="0"/>
              </a:rPr>
              <a:t>on. He </a:t>
            </a:r>
            <a:r>
              <a:rPr lang="en-GB" altLang="en-US" sz="1600" dirty="0">
                <a:latin typeface="Times New Roman" panose="02020603050405020304" pitchFamily="18" charset="0"/>
                <a:cs typeface="Times New Roman" panose="02020603050405020304" pitchFamily="18" charset="0"/>
              </a:rPr>
              <a:t>replied, ‘Your brother has come, and your father has killed the fatted calf, </a:t>
            </a:r>
            <a:r>
              <a:rPr lang="en-GB" altLang="en-US" sz="1600" dirty="0" smtClean="0">
                <a:latin typeface="Times New Roman" panose="02020603050405020304" pitchFamily="18" charset="0"/>
                <a:cs typeface="Times New Roman" panose="02020603050405020304" pitchFamily="18" charset="0"/>
              </a:rPr>
              <a:t>because he </a:t>
            </a:r>
            <a:r>
              <a:rPr lang="en-GB" altLang="en-US" sz="1600" dirty="0">
                <a:latin typeface="Times New Roman" panose="02020603050405020304" pitchFamily="18" charset="0"/>
                <a:cs typeface="Times New Roman" panose="02020603050405020304" pitchFamily="18" charset="0"/>
              </a:rPr>
              <a:t>has got him back safe and sound.’</a:t>
            </a:r>
          </a:p>
        </p:txBody>
      </p:sp>
      <p:sp>
        <p:nvSpPr>
          <p:cNvPr id="5" name="Rectangle 4"/>
          <p:cNvSpPr/>
          <p:nvPr/>
        </p:nvSpPr>
        <p:spPr>
          <a:xfrm>
            <a:off x="10027051" y="5967414"/>
            <a:ext cx="1402949" cy="369332"/>
          </a:xfrm>
          <a:prstGeom prst="rect">
            <a:avLst/>
          </a:prstGeom>
        </p:spPr>
        <p:txBody>
          <a:bodyPr wrap="none">
            <a:spAutoFit/>
          </a:bodyPr>
          <a:lstStyle/>
          <a:p>
            <a:pPr lvl="2" algn="r">
              <a:spcBef>
                <a:spcPct val="20000"/>
              </a:spcBef>
            </a:pPr>
            <a:r>
              <a:rPr lang="en-GB" b="1" dirty="0">
                <a:latin typeface="Times New Roman" panose="02020603050405020304" pitchFamily="18" charset="0"/>
              </a:rPr>
              <a:t>5</a:t>
            </a:r>
            <a:r>
              <a:rPr lang="en-GB" b="1" dirty="0" smtClean="0">
                <a:latin typeface="Times New Roman" panose="02020603050405020304" pitchFamily="18" charset="0"/>
              </a:rPr>
              <a:t>/7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itle 5" hidden="1"/>
          <p:cNvSpPr>
            <a:spLocks noGrp="1"/>
          </p:cNvSpPr>
          <p:nvPr>
            <p:ph type="title" idx="4294967295"/>
          </p:nvPr>
        </p:nvSpPr>
        <p:spPr/>
        <p:txBody>
          <a:bodyPr/>
          <a:lstStyle/>
          <a:p>
            <a:r>
              <a:rPr lang="en-US" dirty="0" smtClean="0"/>
              <a:t>Slide 52</a:t>
            </a:r>
            <a:endParaRPr lang="en-US" dirty="0"/>
          </a:p>
        </p:txBody>
      </p:sp>
    </p:spTree>
    <p:extLst>
      <p:ext uri="{BB962C8B-B14F-4D97-AF65-F5344CB8AC3E}">
        <p14:creationId xmlns:p14="http://schemas.microsoft.com/office/powerpoint/2010/main" val="5629684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27050" y="5967414"/>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6/7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257299" y="2132374"/>
            <a:ext cx="10329863" cy="1965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err="1">
                <a:latin typeface="Times New Roman" panose="02020603050405020304" pitchFamily="18" charset="0"/>
                <a:cs typeface="Times New Roman" panose="02020603050405020304" pitchFamily="18" charset="0"/>
              </a:rPr>
              <a:t>Digiodd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ef</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gwrthod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mynd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mewn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Daeth</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ei</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dad </a:t>
            </a:r>
            <a:r>
              <a:rPr lang="en-GB" altLang="en-US" sz="2400" dirty="0" err="1">
                <a:latin typeface="Times New Roman" panose="02020603050405020304" pitchFamily="18" charset="0"/>
                <a:cs typeface="Times New Roman" panose="02020603050405020304" pitchFamily="18" charset="0"/>
              </a:rPr>
              <a:t>allan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gymell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daer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tŷ</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ond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atebodd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ef</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holl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flynyddoedd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bûm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was </a:t>
            </a:r>
            <a:r>
              <a:rPr lang="en-GB" altLang="en-US" sz="2400" dirty="0" err="1">
                <a:latin typeface="Times New Roman" panose="02020603050405020304" pitchFamily="18" charset="0"/>
                <a:cs typeface="Times New Roman" panose="02020603050405020304" pitchFamily="18" charset="0"/>
              </a:rPr>
              <a:t>bach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iti</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heb</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anufuddhau</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erioed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orchymyn</a:t>
            </a:r>
            <a:r>
              <a:rPr lang="en-GB" altLang="en-US" sz="2400" dirty="0">
                <a:latin typeface="Times New Roman" panose="02020603050405020304" pitchFamily="18" charset="0"/>
                <a:cs typeface="Times New Roman" panose="02020603050405020304" pitchFamily="18" charset="0"/>
              </a:rPr>
              <a:t>. Ni </a:t>
            </a:r>
            <a:r>
              <a:rPr lang="en-GB" altLang="en-US" sz="2400" dirty="0" err="1">
                <a:latin typeface="Times New Roman" panose="02020603050405020304" pitchFamily="18" charset="0"/>
                <a:cs typeface="Times New Roman" panose="02020603050405020304" pitchFamily="18" charset="0"/>
              </a:rPr>
              <a:t>roddaist</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erioed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i</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mi </a:t>
            </a:r>
            <a:r>
              <a:rPr lang="en-GB" altLang="en-US" sz="2400" dirty="0" err="1">
                <a:latin typeface="Times New Roman" panose="02020603050405020304" pitchFamily="18" charset="0"/>
                <a:cs typeface="Times New Roman" panose="02020603050405020304" pitchFamily="18" charset="0"/>
              </a:rPr>
              <a:t>gymaint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gafr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imi</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gael</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gwledda</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gyda’m</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cyfeillion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Ond</a:t>
            </a:r>
            <a:r>
              <a:rPr lang="en-GB" altLang="en-US" sz="2400" dirty="0">
                <a:latin typeface="Times New Roman" panose="02020603050405020304" pitchFamily="18" charset="0"/>
                <a:cs typeface="Times New Roman" panose="02020603050405020304" pitchFamily="18" charset="0"/>
              </a:rPr>
              <a:t> pan </a:t>
            </a:r>
            <a:r>
              <a:rPr lang="en-GB" altLang="en-US" sz="2400" dirty="0" err="1">
                <a:latin typeface="Times New Roman" panose="02020603050405020304" pitchFamily="18" charset="0"/>
                <a:cs typeface="Times New Roman" panose="02020603050405020304" pitchFamily="18" charset="0"/>
              </a:rPr>
              <a:t>ddychwelodd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fab </a:t>
            </a:r>
            <a:r>
              <a:rPr lang="en-GB" altLang="en-US" sz="2400" dirty="0" err="1" smtClean="0">
                <a:latin typeface="Times New Roman" panose="02020603050405020304" pitchFamily="18" charset="0"/>
                <a:cs typeface="Times New Roman" panose="02020603050405020304" pitchFamily="18" charset="0"/>
              </a:rPr>
              <a:t>sydd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wedi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difa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eiddo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gyda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phuteiniaid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lleddaist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iddo</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ef</a:t>
            </a:r>
            <a:r>
              <a:rPr lang="en-GB" altLang="en-US" sz="2400" dirty="0" smtClean="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llo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besgi</a:t>
            </a:r>
            <a:r>
              <a:rPr lang="en-GB" altLang="en-US" sz="2400" dirty="0">
                <a:latin typeface="Times New Roman" panose="02020603050405020304" pitchFamily="18" charset="0"/>
                <a:cs typeface="Times New Roman" panose="02020603050405020304" pitchFamily="18" charset="0"/>
              </a:rPr>
              <a:t>.’</a:t>
            </a:r>
            <a:endParaRPr lang="en-GB" altLang="en-US" sz="96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257299" y="4467225"/>
            <a:ext cx="10329863" cy="117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1600" dirty="0">
                <a:latin typeface="Times New Roman" panose="02020603050405020304" pitchFamily="18" charset="0"/>
                <a:cs typeface="Times New Roman" panose="02020603050405020304" pitchFamily="18" charset="0"/>
              </a:rPr>
              <a:t>Then he became angry and refused to go in. </a:t>
            </a:r>
            <a:r>
              <a:rPr lang="en-GB" altLang="en-US" sz="1600" dirty="0" smtClean="0">
                <a:latin typeface="Times New Roman" panose="02020603050405020304" pitchFamily="18" charset="0"/>
                <a:cs typeface="Times New Roman" panose="02020603050405020304" pitchFamily="18" charset="0"/>
              </a:rPr>
              <a:t>His father </a:t>
            </a:r>
            <a:r>
              <a:rPr lang="en-GB" altLang="en-US" sz="1600" dirty="0">
                <a:latin typeface="Times New Roman" panose="02020603050405020304" pitchFamily="18" charset="0"/>
                <a:cs typeface="Times New Roman" panose="02020603050405020304" pitchFamily="18" charset="0"/>
              </a:rPr>
              <a:t>came out and began to plead with him. But he answered his father, ‘Listen! </a:t>
            </a:r>
            <a:r>
              <a:rPr lang="en-GB" altLang="en-US" sz="1600" dirty="0" smtClean="0">
                <a:latin typeface="Times New Roman" panose="02020603050405020304" pitchFamily="18" charset="0"/>
                <a:cs typeface="Times New Roman" panose="02020603050405020304" pitchFamily="18" charset="0"/>
              </a:rPr>
              <a:t>For all </a:t>
            </a:r>
            <a:r>
              <a:rPr lang="en-GB" altLang="en-US" sz="1600" dirty="0">
                <a:latin typeface="Times New Roman" panose="02020603050405020304" pitchFamily="18" charset="0"/>
                <a:cs typeface="Times New Roman" panose="02020603050405020304" pitchFamily="18" charset="0"/>
              </a:rPr>
              <a:t>these years I have been working like a slave for you, and I have never </a:t>
            </a:r>
            <a:r>
              <a:rPr lang="en-GB" altLang="en-US" sz="1600" dirty="0" smtClean="0">
                <a:latin typeface="Times New Roman" panose="02020603050405020304" pitchFamily="18" charset="0"/>
                <a:cs typeface="Times New Roman" panose="02020603050405020304" pitchFamily="18" charset="0"/>
              </a:rPr>
              <a:t>disobeyed your </a:t>
            </a:r>
            <a:r>
              <a:rPr lang="en-GB" altLang="en-US" sz="1600" dirty="0">
                <a:latin typeface="Times New Roman" panose="02020603050405020304" pitchFamily="18" charset="0"/>
                <a:cs typeface="Times New Roman" panose="02020603050405020304" pitchFamily="18" charset="0"/>
              </a:rPr>
              <a:t>command; yet you have never given me even a young goat so that I </a:t>
            </a:r>
            <a:r>
              <a:rPr lang="en-GB" altLang="en-US" sz="1600" dirty="0" smtClean="0">
                <a:latin typeface="Times New Roman" panose="02020603050405020304" pitchFamily="18" charset="0"/>
                <a:cs typeface="Times New Roman" panose="02020603050405020304" pitchFamily="18" charset="0"/>
              </a:rPr>
              <a:t>might celebrate </a:t>
            </a:r>
            <a:r>
              <a:rPr lang="en-GB" altLang="en-US" sz="1600" dirty="0">
                <a:latin typeface="Times New Roman" panose="02020603050405020304" pitchFamily="18" charset="0"/>
                <a:cs typeface="Times New Roman" panose="02020603050405020304" pitchFamily="18" charset="0"/>
              </a:rPr>
              <a:t>with my friends. But when this son of yours came back, who has </a:t>
            </a:r>
            <a:r>
              <a:rPr lang="en-GB" altLang="en-US" sz="1600" dirty="0" smtClean="0">
                <a:latin typeface="Times New Roman" panose="02020603050405020304" pitchFamily="18" charset="0"/>
                <a:cs typeface="Times New Roman" panose="02020603050405020304" pitchFamily="18" charset="0"/>
              </a:rPr>
              <a:t>devoured your </a:t>
            </a:r>
            <a:r>
              <a:rPr lang="en-GB" altLang="en-US" sz="1600" dirty="0">
                <a:latin typeface="Times New Roman" panose="02020603050405020304" pitchFamily="18" charset="0"/>
                <a:cs typeface="Times New Roman" panose="02020603050405020304" pitchFamily="18" charset="0"/>
              </a:rPr>
              <a:t>property with prostitutes; you killed the fatted calf for him!’</a:t>
            </a:r>
          </a:p>
        </p:txBody>
      </p:sp>
      <p:sp>
        <p:nvSpPr>
          <p:cNvPr id="6" name="Title 5" hidden="1"/>
          <p:cNvSpPr>
            <a:spLocks noGrp="1"/>
          </p:cNvSpPr>
          <p:nvPr>
            <p:ph type="title" idx="4294967295"/>
          </p:nvPr>
        </p:nvSpPr>
        <p:spPr/>
        <p:txBody>
          <a:bodyPr/>
          <a:lstStyle/>
          <a:p>
            <a:r>
              <a:rPr lang="en-US" dirty="0" smtClean="0"/>
              <a:t>Slide 53</a:t>
            </a:r>
            <a:endParaRPr lang="en-US" dirty="0"/>
          </a:p>
        </p:txBody>
      </p:sp>
    </p:spTree>
    <p:extLst>
      <p:ext uri="{BB962C8B-B14F-4D97-AF65-F5344CB8AC3E}">
        <p14:creationId xmlns:p14="http://schemas.microsoft.com/office/powerpoint/2010/main" val="11037699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027051" y="5967414"/>
            <a:ext cx="1402949" cy="369332"/>
          </a:xfrm>
          <a:prstGeom prst="rect">
            <a:avLst/>
          </a:prstGeom>
        </p:spPr>
        <p:txBody>
          <a:bodyPr wrap="none">
            <a:spAutoFit/>
          </a:bodyPr>
          <a:lstStyle/>
          <a:p>
            <a:pPr lvl="2" algn="r">
              <a:spcBef>
                <a:spcPct val="20000"/>
              </a:spcBef>
            </a:pPr>
            <a:r>
              <a:rPr lang="en-GB" b="1" dirty="0">
                <a:latin typeface="Times New Roman" panose="02020603050405020304" pitchFamily="18" charset="0"/>
              </a:rPr>
              <a:t>7</a:t>
            </a:r>
            <a:r>
              <a:rPr lang="en-GB" b="1" dirty="0" smtClean="0">
                <a:latin typeface="Times New Roman" panose="02020603050405020304" pitchFamily="18" charset="0"/>
              </a:rPr>
              <a:t>/7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4" y="1877819"/>
            <a:ext cx="8858993" cy="2179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spcAft>
                <a:spcPts val="1200"/>
              </a:spcAft>
            </a:pPr>
            <a:r>
              <a:rPr lang="en-GB" altLang="en-US" sz="2400" dirty="0">
                <a:latin typeface="Times New Roman" panose="02020603050405020304" pitchFamily="18" charset="0"/>
                <a:cs typeface="Times New Roman" panose="02020603050405020304" pitchFamily="18" charset="0"/>
              </a:rPr>
              <a:t>‘</a:t>
            </a:r>
            <a:r>
              <a:rPr lang="en-GB" altLang="en-US" sz="2400" dirty="0" err="1">
                <a:latin typeface="Times New Roman" panose="02020603050405020304" pitchFamily="18" charset="0"/>
                <a:cs typeface="Times New Roman" panose="02020603050405020304" pitchFamily="18" charset="0"/>
              </a:rPr>
              <a:t>Fy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mhlentyn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meddai’r</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tad </a:t>
            </a:r>
            <a:r>
              <a:rPr lang="en-GB" altLang="en-US" sz="2400" dirty="0" err="1" smtClean="0">
                <a:latin typeface="Times New Roman" panose="02020603050405020304" pitchFamily="18" charset="0"/>
                <a:cs typeface="Times New Roman" panose="02020603050405020304" pitchFamily="18" charset="0"/>
              </a:rPr>
              <a:t>wrtho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wyt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ti</a:t>
            </a:r>
            <a:r>
              <a:rPr lang="en-GB" altLang="en-US" sz="2400" dirty="0">
                <a:latin typeface="Times New Roman" panose="02020603050405020304" pitchFamily="18" charset="0"/>
                <a:cs typeface="Times New Roman" panose="02020603050405020304" pitchFamily="18" charset="0"/>
              </a:rPr>
              <a:t> bob </a:t>
            </a:r>
            <a:r>
              <a:rPr lang="en-GB" altLang="en-US" sz="2400" dirty="0" err="1">
                <a:latin typeface="Times New Roman" panose="02020603050405020304" pitchFamily="18" charset="0"/>
                <a:cs typeface="Times New Roman" panose="02020603050405020304" pitchFamily="18" charset="0"/>
              </a:rPr>
              <a:t>amser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gyda</a:t>
            </a:r>
            <a:r>
              <a:rPr lang="en-GB" altLang="en-US" sz="2400" dirty="0">
                <a:latin typeface="Times New Roman" panose="02020603050405020304" pitchFamily="18" charset="0"/>
                <a:cs typeface="Times New Roman" panose="02020603050405020304" pitchFamily="18" charset="0"/>
              </a:rPr>
              <a:t> mi, ac y </a:t>
            </a:r>
            <a:r>
              <a:rPr lang="en-GB" altLang="en-US" sz="2400" dirty="0" err="1">
                <a:latin typeface="Times New Roman" panose="02020603050405020304" pitchFamily="18" charset="0"/>
                <a:cs typeface="Times New Roman" panose="02020603050405020304" pitchFamily="18" charset="0"/>
              </a:rPr>
              <a:t>mae’r</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cwbl</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sydd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gennyf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eiddo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rhaid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gwledda</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a </a:t>
            </a:r>
            <a:r>
              <a:rPr lang="en-GB" altLang="en-US" sz="2400" dirty="0" err="1" smtClean="0">
                <a:latin typeface="Times New Roman" panose="02020603050405020304" pitchFamily="18" charset="0"/>
                <a:cs typeface="Times New Roman" panose="02020603050405020304" pitchFamily="18" charset="0"/>
              </a:rPr>
              <a:t>llawenhau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oherwydd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frawd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marw</a:t>
            </a:r>
            <a:r>
              <a:rPr lang="en-GB" altLang="en-US" sz="2400" dirty="0" smtClean="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daeth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goll</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chafwyd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iddo</a:t>
            </a:r>
            <a:r>
              <a:rPr lang="en-GB" altLang="en-US" sz="2400" dirty="0">
                <a:latin typeface="Times New Roman" panose="02020603050405020304" pitchFamily="18" charset="0"/>
                <a:cs typeface="Times New Roman" panose="02020603050405020304" pitchFamily="18" charset="0"/>
              </a:rPr>
              <a:t>.’ ” </a:t>
            </a:r>
            <a:endParaRPr lang="en-GB" altLang="en-US" sz="2400" dirty="0" smtClean="0">
              <a:latin typeface="Times New Roman" panose="02020603050405020304" pitchFamily="18" charset="0"/>
              <a:cs typeface="Times New Roman" panose="02020603050405020304" pitchFamily="18" charset="0"/>
            </a:endParaRPr>
          </a:p>
          <a:p>
            <a:pPr lvl="2" eaLnBrk="1" hangingPunct="1">
              <a:spcAft>
                <a:spcPts val="1200"/>
              </a:spcAft>
            </a:pPr>
            <a:r>
              <a:rPr lang="en-GB" altLang="en-US" sz="2400" b="1" dirty="0" err="1">
                <a:latin typeface="Times New Roman" panose="02020603050405020304" pitchFamily="18" charset="0"/>
                <a:cs typeface="Times New Roman" panose="02020603050405020304" pitchFamily="18" charset="0"/>
              </a:rPr>
              <a:t>Alelwia</a:t>
            </a:r>
            <a:endParaRPr lang="en-GB" altLang="en-US" sz="2400" b="1"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662544" y="4229101"/>
            <a:ext cx="8858993"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spcAft>
                <a:spcPts val="1200"/>
              </a:spcAft>
            </a:pPr>
            <a:r>
              <a:rPr lang="en-GB" altLang="en-US" sz="1600" dirty="0">
                <a:latin typeface="Times New Roman" panose="02020603050405020304" pitchFamily="18" charset="0"/>
                <a:cs typeface="Times New Roman" panose="02020603050405020304" pitchFamily="18" charset="0"/>
              </a:rPr>
              <a:t>Then the father </a:t>
            </a:r>
            <a:r>
              <a:rPr lang="en-GB" altLang="en-US" sz="1600" dirty="0" smtClean="0">
                <a:latin typeface="Times New Roman" panose="02020603050405020304" pitchFamily="18" charset="0"/>
                <a:cs typeface="Times New Roman" panose="02020603050405020304" pitchFamily="18" charset="0"/>
              </a:rPr>
              <a:t>said to </a:t>
            </a:r>
            <a:r>
              <a:rPr lang="en-GB" altLang="en-US" sz="1600" dirty="0">
                <a:latin typeface="Times New Roman" panose="02020603050405020304" pitchFamily="18" charset="0"/>
                <a:cs typeface="Times New Roman" panose="02020603050405020304" pitchFamily="18" charset="0"/>
              </a:rPr>
              <a:t>him, ‘Son, you are always with me, and all that is mine is yours. But we had </a:t>
            </a:r>
            <a:r>
              <a:rPr lang="en-GB" altLang="en-US" sz="1600" dirty="0" smtClean="0">
                <a:latin typeface="Times New Roman" panose="02020603050405020304" pitchFamily="18" charset="0"/>
                <a:cs typeface="Times New Roman" panose="02020603050405020304" pitchFamily="18" charset="0"/>
              </a:rPr>
              <a:t>to celebrate </a:t>
            </a:r>
            <a:r>
              <a:rPr lang="en-GB" altLang="en-US" sz="1600" dirty="0">
                <a:latin typeface="Times New Roman" panose="02020603050405020304" pitchFamily="18" charset="0"/>
                <a:cs typeface="Times New Roman" panose="02020603050405020304" pitchFamily="18" charset="0"/>
              </a:rPr>
              <a:t>and rejoice, because this brother of yours was dead and has come to life; </a:t>
            </a:r>
            <a:r>
              <a:rPr lang="en-GB" altLang="en-US" sz="1600" dirty="0" smtClean="0">
                <a:latin typeface="Times New Roman" panose="02020603050405020304" pitchFamily="18" charset="0"/>
                <a:cs typeface="Times New Roman" panose="02020603050405020304" pitchFamily="18" charset="0"/>
              </a:rPr>
              <a:t>he was </a:t>
            </a:r>
            <a:r>
              <a:rPr lang="en-GB" altLang="en-US" sz="1600" dirty="0">
                <a:latin typeface="Times New Roman" panose="02020603050405020304" pitchFamily="18" charset="0"/>
                <a:cs typeface="Times New Roman" panose="02020603050405020304" pitchFamily="18" charset="0"/>
              </a:rPr>
              <a:t>lost and has been found</a:t>
            </a:r>
            <a:r>
              <a:rPr lang="en-GB" altLang="en-US" sz="1600" dirty="0" smtClean="0">
                <a:latin typeface="Times New Roman" panose="02020603050405020304" pitchFamily="18" charset="0"/>
                <a:cs typeface="Times New Roman" panose="02020603050405020304" pitchFamily="18" charset="0"/>
              </a:rPr>
              <a:t>.’”</a:t>
            </a:r>
          </a:p>
          <a:p>
            <a:pPr lvl="2" eaLnBrk="1" hangingPunct="1"/>
            <a:r>
              <a:rPr lang="en-GB" altLang="en-US" sz="1600" b="1" dirty="0" smtClean="0">
                <a:latin typeface="Times New Roman" panose="02020603050405020304" pitchFamily="18" charset="0"/>
                <a:cs typeface="Times New Roman" panose="02020603050405020304" pitchFamily="18" charset="0"/>
              </a:rPr>
              <a:t>Alleluia</a:t>
            </a:r>
            <a:endParaRPr lang="en-GB" altLang="en-US" sz="1600" b="1" dirty="0">
              <a:latin typeface="Times New Roman" panose="02020603050405020304" pitchFamily="18" charset="0"/>
              <a:cs typeface="Times New Roman" panose="02020603050405020304" pitchFamily="18" charset="0"/>
            </a:endParaRPr>
          </a:p>
        </p:txBody>
      </p:sp>
      <p:sp>
        <p:nvSpPr>
          <p:cNvPr id="6" name="Title 5" hidden="1"/>
          <p:cNvSpPr>
            <a:spLocks noGrp="1"/>
          </p:cNvSpPr>
          <p:nvPr>
            <p:ph type="title" idx="4294967295"/>
          </p:nvPr>
        </p:nvSpPr>
        <p:spPr/>
        <p:txBody>
          <a:bodyPr/>
          <a:lstStyle/>
          <a:p>
            <a:r>
              <a:rPr lang="en-US" dirty="0" smtClean="0"/>
              <a:t>Slide 54</a:t>
            </a:r>
            <a:endParaRPr lang="en-US" dirty="0"/>
          </a:p>
        </p:txBody>
      </p:sp>
    </p:spTree>
    <p:extLst>
      <p:ext uri="{BB962C8B-B14F-4D97-AF65-F5344CB8AC3E}">
        <p14:creationId xmlns:p14="http://schemas.microsoft.com/office/powerpoint/2010/main" val="15320598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25880" y="2590672"/>
            <a:ext cx="4971364" cy="852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a:solidFill>
                  <a:srgbClr val="875B00"/>
                </a:solidFill>
                <a:latin typeface="Courier" charset="0"/>
                <a:ea typeface="Courier" charset="0"/>
                <a:cs typeface="Courier" charset="0"/>
              </a:rPr>
              <a:t>PREGETH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4" name="Rectangle 3"/>
          <p:cNvSpPr>
            <a:spLocks noChangeArrowheads="1"/>
          </p:cNvSpPr>
          <p:nvPr/>
        </p:nvSpPr>
        <p:spPr bwMode="auto">
          <a:xfrm>
            <a:off x="3525880" y="3328988"/>
            <a:ext cx="4971364" cy="852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dirty="0" smtClean="0">
                <a:solidFill>
                  <a:srgbClr val="875B00"/>
                </a:solidFill>
                <a:latin typeface="Courier" charset="0"/>
                <a:ea typeface="Courier" charset="0"/>
                <a:cs typeface="Courier" charset="0"/>
              </a:rPr>
              <a:t>SERMON</a:t>
            </a:r>
            <a:r>
              <a:rPr lang="en-GB" altLang="en-US" sz="3600" dirty="0" smtClean="0">
                <a:solidFill>
                  <a:srgbClr val="875B00"/>
                </a:solidFill>
                <a:latin typeface="Courier" charset="0"/>
                <a:ea typeface="Courier" charset="0"/>
                <a:cs typeface="Courier" charset="0"/>
              </a:rPr>
              <a:t>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2" name="Title 1" hidden="1"/>
          <p:cNvSpPr>
            <a:spLocks noGrp="1"/>
          </p:cNvSpPr>
          <p:nvPr>
            <p:ph type="title" idx="4294967295"/>
          </p:nvPr>
        </p:nvSpPr>
        <p:spPr/>
        <p:txBody>
          <a:bodyPr/>
          <a:lstStyle/>
          <a:p>
            <a:r>
              <a:rPr lang="en-US" dirty="0" smtClean="0"/>
              <a:t>Sermon</a:t>
            </a:r>
            <a:endParaRPr lang="en-US" dirty="0"/>
          </a:p>
        </p:txBody>
      </p:sp>
    </p:spTree>
    <p:extLst>
      <p:ext uri="{BB962C8B-B14F-4D97-AF65-F5344CB8AC3E}">
        <p14:creationId xmlns:p14="http://schemas.microsoft.com/office/powerpoint/2010/main" val="5033184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25880" y="2347785"/>
            <a:ext cx="4971364"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smtClean="0">
                <a:solidFill>
                  <a:srgbClr val="875B00"/>
                </a:solidFill>
                <a:latin typeface="Courier" charset="0"/>
                <a:ea typeface="Courier" charset="0"/>
                <a:cs typeface="Courier" charset="0"/>
              </a:rPr>
              <a:t>CREDO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4" name="Rectangle 3"/>
          <p:cNvSpPr>
            <a:spLocks noChangeArrowheads="1"/>
          </p:cNvSpPr>
          <p:nvPr/>
        </p:nvSpPr>
        <p:spPr bwMode="auto">
          <a:xfrm>
            <a:off x="3525880" y="3028823"/>
            <a:ext cx="4971364"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dirty="0" smtClean="0">
                <a:solidFill>
                  <a:srgbClr val="875B00"/>
                </a:solidFill>
                <a:latin typeface="Courier" charset="0"/>
                <a:ea typeface="Courier" charset="0"/>
                <a:cs typeface="Courier" charset="0"/>
              </a:rPr>
              <a:t>CREED</a:t>
            </a:r>
            <a:r>
              <a:rPr lang="en-GB" altLang="en-US" sz="3600" dirty="0" smtClean="0">
                <a:solidFill>
                  <a:srgbClr val="875B00"/>
                </a:solidFill>
                <a:latin typeface="Courier" charset="0"/>
                <a:ea typeface="Courier" charset="0"/>
                <a:cs typeface="Courier" charset="0"/>
              </a:rPr>
              <a:t>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2" name="Title 1" hidden="1"/>
          <p:cNvSpPr>
            <a:spLocks noGrp="1"/>
          </p:cNvSpPr>
          <p:nvPr>
            <p:ph type="title" idx="4294967295"/>
          </p:nvPr>
        </p:nvSpPr>
        <p:spPr/>
        <p:txBody>
          <a:bodyPr/>
          <a:lstStyle/>
          <a:p>
            <a:r>
              <a:rPr lang="en-US" dirty="0" smtClean="0"/>
              <a:t>Creed</a:t>
            </a:r>
            <a:endParaRPr lang="en-US" dirty="0"/>
          </a:p>
        </p:txBody>
      </p:sp>
    </p:spTree>
    <p:extLst>
      <p:ext uri="{BB962C8B-B14F-4D97-AF65-F5344CB8AC3E}">
        <p14:creationId xmlns:p14="http://schemas.microsoft.com/office/powerpoint/2010/main" val="11982039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876857" y="1774631"/>
            <a:ext cx="8858993" cy="212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Credwn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un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a:latin typeface="Times New Roman" panose="02020603050405020304" pitchFamily="18" charset="0"/>
                <a:cs typeface="Times New Roman" panose="02020603050405020304" pitchFamily="18" charset="0"/>
              </a:rPr>
              <a:t>Y Tad,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hollalluog</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gwneuthurwr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nef</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daear</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phob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peth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gweledig</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anweledig</a:t>
            </a:r>
            <a:r>
              <a:rPr lang="en-GB" altLang="en-US" sz="2400" dirty="0">
                <a:latin typeface="Times New Roman" panose="02020603050405020304" pitchFamily="18" charset="0"/>
                <a:cs typeface="Times New Roman" panose="02020603050405020304" pitchFamily="18" charset="0"/>
              </a:rPr>
              <a:t>.</a:t>
            </a:r>
            <a:endParaRPr lang="en-GB" altLang="en-US" sz="88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876857" y="3800475"/>
            <a:ext cx="8858993" cy="158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We </a:t>
            </a:r>
            <a:r>
              <a:rPr lang="en-GB" altLang="en-US" sz="1600" dirty="0">
                <a:latin typeface="Times New Roman" panose="02020603050405020304" pitchFamily="18" charset="0"/>
                <a:cs typeface="Times New Roman" panose="02020603050405020304" pitchFamily="18" charset="0"/>
              </a:rPr>
              <a:t>believe in one God,</a:t>
            </a:r>
          </a:p>
          <a:p>
            <a:pPr lvl="2" eaLnBrk="1" hangingPunct="1"/>
            <a:r>
              <a:rPr lang="en-GB" altLang="en-US" sz="1600" dirty="0">
                <a:latin typeface="Times New Roman" panose="02020603050405020304" pitchFamily="18" charset="0"/>
                <a:cs typeface="Times New Roman" panose="02020603050405020304" pitchFamily="18" charset="0"/>
              </a:rPr>
              <a:t>the Father, the Almighty,</a:t>
            </a:r>
          </a:p>
          <a:p>
            <a:pPr lvl="2" eaLnBrk="1" hangingPunct="1"/>
            <a:r>
              <a:rPr lang="en-GB" altLang="en-US" sz="1600" dirty="0">
                <a:latin typeface="Times New Roman" panose="02020603050405020304" pitchFamily="18" charset="0"/>
                <a:cs typeface="Times New Roman" panose="02020603050405020304" pitchFamily="18" charset="0"/>
              </a:rPr>
              <a:t>maker of heaven and earth,</a:t>
            </a:r>
          </a:p>
          <a:p>
            <a:pPr lvl="2" eaLnBrk="1" hangingPunct="1"/>
            <a:r>
              <a:rPr lang="en-GB" altLang="en-US" sz="1600" dirty="0">
                <a:latin typeface="Times New Roman" panose="02020603050405020304" pitchFamily="18" charset="0"/>
                <a:cs typeface="Times New Roman" panose="02020603050405020304" pitchFamily="18" charset="0"/>
              </a:rPr>
              <a:t>of all that is, seen and unseen.</a:t>
            </a:r>
          </a:p>
        </p:txBody>
      </p:sp>
      <p:sp>
        <p:nvSpPr>
          <p:cNvPr id="5" name="Rectangle 4"/>
          <p:cNvSpPr/>
          <p:nvPr/>
        </p:nvSpPr>
        <p:spPr>
          <a:xfrm>
            <a:off x="9862925" y="5324855"/>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1</a:t>
            </a:r>
            <a:r>
              <a:rPr lang="en-GB" b="1" dirty="0" smtClean="0">
                <a:latin typeface="Times New Roman" panose="02020603050405020304" pitchFamily="18" charset="0"/>
              </a:rPr>
              <a:t>/7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itle 5" hidden="1"/>
          <p:cNvSpPr>
            <a:spLocks noGrp="1"/>
          </p:cNvSpPr>
          <p:nvPr>
            <p:ph type="title" idx="4294967295"/>
          </p:nvPr>
        </p:nvSpPr>
        <p:spPr/>
        <p:txBody>
          <a:bodyPr/>
          <a:lstStyle/>
          <a:p>
            <a:r>
              <a:rPr lang="en-US" dirty="0" smtClean="0"/>
              <a:t>Slide 57</a:t>
            </a:r>
            <a:endParaRPr lang="en-US" dirty="0"/>
          </a:p>
        </p:txBody>
      </p:sp>
    </p:spTree>
    <p:extLst>
      <p:ext uri="{BB962C8B-B14F-4D97-AF65-F5344CB8AC3E}">
        <p14:creationId xmlns:p14="http://schemas.microsoft.com/office/powerpoint/2010/main" val="14816715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62925" y="5310567"/>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2/7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219615" y="1782569"/>
            <a:ext cx="8858993" cy="3203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err="1">
                <a:latin typeface="Times New Roman" panose="02020603050405020304" pitchFamily="18" charset="0"/>
                <a:cs typeface="Times New Roman" panose="02020603050405020304" pitchFamily="18" charset="0"/>
              </a:rPr>
              <a:t>Credwn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un </a:t>
            </a: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Iesu</a:t>
            </a:r>
            <a:r>
              <a:rPr lang="en-GB" altLang="en-US" sz="2400" dirty="0">
                <a:latin typeface="Times New Roman" panose="02020603050405020304" pitchFamily="18" charset="0"/>
                <a:cs typeface="Times New Roman" panose="02020603050405020304" pitchFamily="18" charset="0"/>
              </a:rPr>
              <a:t> Grist,</a:t>
            </a:r>
          </a:p>
          <a:p>
            <a:pPr lvl="2" eaLnBrk="1" hangingPunct="1"/>
            <a:r>
              <a:rPr lang="en-GB" altLang="en-US" sz="2400" dirty="0" err="1">
                <a:latin typeface="Times New Roman" panose="02020603050405020304" pitchFamily="18" charset="0"/>
                <a:cs typeface="Times New Roman" panose="02020603050405020304" pitchFamily="18" charset="0"/>
              </a:rPr>
              <a:t>unig</a:t>
            </a:r>
            <a:r>
              <a:rPr lang="en-GB" altLang="en-US" sz="2400" dirty="0">
                <a:latin typeface="Times New Roman" panose="02020603050405020304" pitchFamily="18" charset="0"/>
                <a:cs typeface="Times New Roman" panose="02020603050405020304" pitchFamily="18" charset="0"/>
              </a:rPr>
              <a:t> Fab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genhedlwyd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gan</a:t>
            </a:r>
            <a:r>
              <a:rPr lang="en-GB" altLang="en-US" sz="2400" dirty="0">
                <a:latin typeface="Times New Roman" panose="02020603050405020304" pitchFamily="18" charset="0"/>
                <a:cs typeface="Times New Roman" panose="02020603050405020304" pitchFamily="18" charset="0"/>
              </a:rPr>
              <a:t> y Tad </a:t>
            </a:r>
            <a:r>
              <a:rPr lang="en-GB" altLang="en-US" sz="2400" dirty="0" err="1">
                <a:latin typeface="Times New Roman" panose="02020603050405020304" pitchFamily="18" charset="0"/>
                <a:cs typeface="Times New Roman" panose="02020603050405020304" pitchFamily="18" charset="0"/>
              </a:rPr>
              <a:t>cyn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holl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oesoedd</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Llewyrch</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Lewyrch</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gwir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wir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genhedlu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wneuthur</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un </a:t>
            </a:r>
            <a:r>
              <a:rPr lang="en-GB" altLang="en-US" sz="2400" dirty="0" err="1">
                <a:latin typeface="Times New Roman" panose="02020603050405020304" pitchFamily="18" charset="0"/>
                <a:cs typeface="Times New Roman" panose="02020603050405020304" pitchFamily="18" charset="0"/>
              </a:rPr>
              <a:t>hanfod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â’r</a:t>
            </a:r>
            <a:r>
              <a:rPr lang="en-GB" altLang="en-US" sz="2400" dirty="0">
                <a:latin typeface="Times New Roman" panose="02020603050405020304" pitchFamily="18" charset="0"/>
                <a:cs typeface="Times New Roman" panose="02020603050405020304" pitchFamily="18" charset="0"/>
              </a:rPr>
              <a:t> Tad,</a:t>
            </a:r>
          </a:p>
          <a:p>
            <a:pPr lvl="2" eaLnBrk="1" hangingPunct="1"/>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thrwyddo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ef</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gwnaed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pob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peth</a:t>
            </a:r>
            <a:r>
              <a:rPr lang="en-GB" altLang="en-US" sz="2400" dirty="0">
                <a:latin typeface="Times New Roman" panose="02020603050405020304" pitchFamily="18" charset="0"/>
                <a:cs typeface="Times New Roman" panose="02020603050405020304" pitchFamily="18" charset="0"/>
              </a:rPr>
              <a:t>.</a:t>
            </a:r>
            <a:endParaRPr lang="en-GB" altLang="en-US" sz="88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7091796" y="3255869"/>
            <a:ext cx="3852430" cy="2140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1600" dirty="0" smtClean="0">
                <a:latin typeface="Times New Roman" panose="02020603050405020304" pitchFamily="18" charset="0"/>
                <a:cs typeface="Times New Roman" panose="02020603050405020304" pitchFamily="18" charset="0"/>
              </a:rPr>
              <a:t>We </a:t>
            </a:r>
            <a:r>
              <a:rPr lang="en-GB" altLang="en-US" sz="1600" dirty="0">
                <a:latin typeface="Times New Roman" panose="02020603050405020304" pitchFamily="18" charset="0"/>
                <a:cs typeface="Times New Roman" panose="02020603050405020304" pitchFamily="18" charset="0"/>
              </a:rPr>
              <a:t>believe in one Lord, Jesus Christ,</a:t>
            </a:r>
          </a:p>
          <a:p>
            <a:pPr lvl="2" eaLnBrk="1" hangingPunct="1"/>
            <a:r>
              <a:rPr lang="en-GB" altLang="en-US" sz="1600" dirty="0">
                <a:latin typeface="Times New Roman" panose="02020603050405020304" pitchFamily="18" charset="0"/>
                <a:cs typeface="Times New Roman" panose="02020603050405020304" pitchFamily="18" charset="0"/>
              </a:rPr>
              <a:t>the only Son of God,</a:t>
            </a:r>
          </a:p>
          <a:p>
            <a:pPr lvl="2" eaLnBrk="1" hangingPunct="1"/>
            <a:r>
              <a:rPr lang="en-GB" altLang="en-US" sz="1600" dirty="0">
                <a:latin typeface="Times New Roman" panose="02020603050405020304" pitchFamily="18" charset="0"/>
                <a:cs typeface="Times New Roman" panose="02020603050405020304" pitchFamily="18" charset="0"/>
              </a:rPr>
              <a:t>eternally begotten of the Father,</a:t>
            </a:r>
          </a:p>
          <a:p>
            <a:pPr lvl="2" eaLnBrk="1" hangingPunct="1"/>
            <a:r>
              <a:rPr lang="en-GB" altLang="en-US" sz="1600" dirty="0">
                <a:latin typeface="Times New Roman" panose="02020603050405020304" pitchFamily="18" charset="0"/>
                <a:cs typeface="Times New Roman" panose="02020603050405020304" pitchFamily="18" charset="0"/>
              </a:rPr>
              <a:t>God from God, Light from Light,</a:t>
            </a:r>
          </a:p>
          <a:p>
            <a:pPr lvl="2" eaLnBrk="1" hangingPunct="1"/>
            <a:r>
              <a:rPr lang="en-GB" altLang="en-US" sz="1600" dirty="0">
                <a:latin typeface="Times New Roman" panose="02020603050405020304" pitchFamily="18" charset="0"/>
                <a:cs typeface="Times New Roman" panose="02020603050405020304" pitchFamily="18" charset="0"/>
              </a:rPr>
              <a:t>true God from true God,</a:t>
            </a:r>
          </a:p>
          <a:p>
            <a:pPr lvl="2" eaLnBrk="1" hangingPunct="1"/>
            <a:r>
              <a:rPr lang="en-GB" altLang="en-US" sz="1600" dirty="0">
                <a:latin typeface="Times New Roman" panose="02020603050405020304" pitchFamily="18" charset="0"/>
                <a:cs typeface="Times New Roman" panose="02020603050405020304" pitchFamily="18" charset="0"/>
              </a:rPr>
              <a:t>begotten, not made,</a:t>
            </a:r>
          </a:p>
          <a:p>
            <a:pPr lvl="2" eaLnBrk="1" hangingPunct="1"/>
            <a:r>
              <a:rPr lang="en-GB" altLang="en-US" sz="1600" dirty="0">
                <a:latin typeface="Times New Roman" panose="02020603050405020304" pitchFamily="18" charset="0"/>
                <a:cs typeface="Times New Roman" panose="02020603050405020304" pitchFamily="18" charset="0"/>
              </a:rPr>
              <a:t>of one Being with the Father;</a:t>
            </a:r>
          </a:p>
          <a:p>
            <a:pPr lvl="2" eaLnBrk="1" hangingPunct="1"/>
            <a:r>
              <a:rPr lang="en-GB" altLang="en-US" sz="1600" dirty="0">
                <a:latin typeface="Times New Roman" panose="02020603050405020304" pitchFamily="18" charset="0"/>
                <a:cs typeface="Times New Roman" panose="02020603050405020304" pitchFamily="18" charset="0"/>
              </a:rPr>
              <a:t>through him all things were made.</a:t>
            </a:r>
          </a:p>
        </p:txBody>
      </p:sp>
      <p:sp>
        <p:nvSpPr>
          <p:cNvPr id="5" name="Title 4" hidden="1"/>
          <p:cNvSpPr>
            <a:spLocks noGrp="1"/>
          </p:cNvSpPr>
          <p:nvPr>
            <p:ph type="title" idx="4294967295"/>
          </p:nvPr>
        </p:nvSpPr>
        <p:spPr/>
        <p:txBody>
          <a:bodyPr/>
          <a:lstStyle/>
          <a:p>
            <a:r>
              <a:rPr lang="en-US" dirty="0" smtClean="0"/>
              <a:t>Slide 58</a:t>
            </a:r>
            <a:endParaRPr lang="en-US" dirty="0"/>
          </a:p>
        </p:txBody>
      </p:sp>
    </p:spTree>
    <p:extLst>
      <p:ext uri="{BB962C8B-B14F-4D97-AF65-F5344CB8AC3E}">
        <p14:creationId xmlns:p14="http://schemas.microsoft.com/office/powerpoint/2010/main" val="15083896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862925" y="5324855"/>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3</a:t>
            </a:r>
            <a:r>
              <a:rPr lang="en-GB" b="1" dirty="0" smtClean="0">
                <a:latin typeface="Times New Roman" panose="02020603050405020304" pitchFamily="18" charset="0"/>
              </a:rPr>
              <a:t>/7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776849" y="1968306"/>
            <a:ext cx="8858993" cy="1870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err="1">
                <a:latin typeface="Times New Roman" panose="02020603050405020304" pitchFamily="18" charset="0"/>
                <a:cs typeface="Times New Roman" panose="02020603050405020304" pitchFamily="18" charset="0"/>
              </a:rPr>
              <a:t>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mwyn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hiachawdwriaeth</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disgynnodd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nefoedd</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trwy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nerth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Glân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daeth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gnawd</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o Fair </a:t>
            </a:r>
            <a:r>
              <a:rPr lang="en-GB" altLang="en-US" sz="2400" dirty="0" err="1">
                <a:latin typeface="Times New Roman" panose="02020603050405020304" pitchFamily="18" charset="0"/>
                <a:cs typeface="Times New Roman" panose="02020603050405020304" pitchFamily="18" charset="0"/>
              </a:rPr>
              <a:t>Forwyn</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fe’i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gwnaed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ddyn</a:t>
            </a:r>
            <a:r>
              <a:rPr lang="en-GB" altLang="en-US" sz="2400" dirty="0">
                <a:latin typeface="Times New Roman" panose="02020603050405020304" pitchFamily="18" charset="0"/>
                <a:cs typeface="Times New Roman" panose="02020603050405020304" pitchFamily="18" charset="0"/>
              </a:rPr>
              <a:t>,</a:t>
            </a:r>
            <a:endParaRPr lang="en-GB" altLang="en-US" sz="88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776848" y="3920331"/>
            <a:ext cx="8858993" cy="12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1600" dirty="0">
                <a:latin typeface="Times New Roman" panose="02020603050405020304" pitchFamily="18" charset="0"/>
                <a:cs typeface="Times New Roman" panose="02020603050405020304" pitchFamily="18" charset="0"/>
              </a:rPr>
              <a:t>For us and for our salvation</a:t>
            </a:r>
          </a:p>
          <a:p>
            <a:pPr lvl="2" eaLnBrk="1" hangingPunct="1"/>
            <a:r>
              <a:rPr lang="en-GB" altLang="en-US" sz="1600" dirty="0">
                <a:latin typeface="Times New Roman" panose="02020603050405020304" pitchFamily="18" charset="0"/>
                <a:cs typeface="Times New Roman" panose="02020603050405020304" pitchFamily="18" charset="0"/>
              </a:rPr>
              <a:t>he came down from heaven,</a:t>
            </a:r>
          </a:p>
          <a:p>
            <a:pPr lvl="2" eaLnBrk="1" hangingPunct="1"/>
            <a:r>
              <a:rPr lang="en-GB" altLang="en-US" sz="1600" dirty="0">
                <a:latin typeface="Times New Roman" panose="02020603050405020304" pitchFamily="18" charset="0"/>
                <a:cs typeface="Times New Roman" panose="02020603050405020304" pitchFamily="18" charset="0"/>
              </a:rPr>
              <a:t>was incarnate of the Holy Spirit and the Virgin Mary</a:t>
            </a:r>
          </a:p>
          <a:p>
            <a:pPr lvl="2" eaLnBrk="1" hangingPunct="1"/>
            <a:r>
              <a:rPr lang="en-GB" altLang="en-US" sz="1600" dirty="0">
                <a:latin typeface="Times New Roman" panose="02020603050405020304" pitchFamily="18" charset="0"/>
                <a:cs typeface="Times New Roman" panose="02020603050405020304" pitchFamily="18" charset="0"/>
              </a:rPr>
              <a:t>and became truly human.</a:t>
            </a:r>
          </a:p>
        </p:txBody>
      </p:sp>
      <p:sp>
        <p:nvSpPr>
          <p:cNvPr id="6" name="Title 5" hidden="1"/>
          <p:cNvSpPr>
            <a:spLocks noGrp="1"/>
          </p:cNvSpPr>
          <p:nvPr>
            <p:ph type="title" idx="4294967295"/>
          </p:nvPr>
        </p:nvSpPr>
        <p:spPr/>
        <p:txBody>
          <a:bodyPr/>
          <a:lstStyle/>
          <a:p>
            <a:r>
              <a:rPr lang="en-US" dirty="0" smtClean="0"/>
              <a:t>Slide 59</a:t>
            </a:r>
            <a:endParaRPr lang="en-US" dirty="0"/>
          </a:p>
        </p:txBody>
      </p:sp>
    </p:spTree>
    <p:extLst>
      <p:ext uri="{BB962C8B-B14F-4D97-AF65-F5344CB8AC3E}">
        <p14:creationId xmlns:p14="http://schemas.microsoft.com/office/powerpoint/2010/main" val="67560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9975273" cy="2686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1100" dirty="0">
              <a:solidFill>
                <a:srgbClr val="808080"/>
              </a:solidFill>
              <a:cs typeface="Times New Roman" panose="02020603050405020304" pitchFamily="18" charset="0"/>
            </a:endParaRPr>
          </a:p>
          <a:p>
            <a:pPr lvl="2" eaLnBrk="1" hangingPunct="1">
              <a:spcBef>
                <a:spcPts val="576"/>
              </a:spcBef>
            </a:pPr>
            <a:r>
              <a:rPr lang="en-GB" altLang="en-US" sz="2400" dirty="0">
                <a:latin typeface="Times New Roman" panose="02020603050405020304" pitchFamily="18" charset="0"/>
                <a:cs typeface="Times New Roman" panose="02020603050405020304" pitchFamily="18" charset="0"/>
              </a:rPr>
              <a:t>Eleni </a:t>
            </a:r>
            <a:r>
              <a:rPr lang="en-GB" altLang="en-US" sz="2400" dirty="0" err="1">
                <a:latin typeface="Times New Roman" panose="02020603050405020304" pitchFamily="18" charset="0"/>
                <a:cs typeface="Times New Roman" panose="02020603050405020304" pitchFamily="18" charset="0"/>
              </a:rPr>
              <a:t>fe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nifer</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Gristnogion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dathlu</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pen-</a:t>
            </a:r>
            <a:r>
              <a:rPr lang="en-GB" altLang="en-US" sz="2400" dirty="0" err="1">
                <a:latin typeface="Times New Roman" panose="02020603050405020304" pitchFamily="18" charset="0"/>
                <a:cs typeface="Times New Roman" panose="02020603050405020304" pitchFamily="18" charset="0"/>
              </a:rPr>
              <a:t>blwydd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Diwygiad</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Almaen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Fel</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darganfu</a:t>
            </a:r>
            <a:r>
              <a:rPr lang="en-GB" altLang="en-US" sz="2400" dirty="0">
                <a:latin typeface="Times New Roman" panose="02020603050405020304" pitchFamily="18" charset="0"/>
                <a:cs typeface="Times New Roman" panose="02020603050405020304" pitchFamily="18" charset="0"/>
              </a:rPr>
              <a:t> Luther </a:t>
            </a:r>
            <a:r>
              <a:rPr lang="en-GB" altLang="en-US" sz="2400" dirty="0" err="1" smtClean="0">
                <a:latin typeface="Times New Roman" panose="02020603050405020304" pitchFamily="18" charset="0"/>
                <a:cs typeface="Times New Roman" panose="02020603050405020304" pitchFamily="18" charset="0"/>
              </a:rPr>
              <a:t>ei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fod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gymodi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a:t>
            </a:r>
            <a:r>
              <a:rPr lang="en-GB" altLang="en-US" sz="2400" dirty="0">
                <a:latin typeface="Times New Roman" panose="02020603050405020304" pitchFamily="18" charset="0"/>
                <a:cs typeface="Times New Roman" panose="02020603050405020304" pitchFamily="18" charset="0"/>
              </a:rPr>
              <a:t> Christ </a:t>
            </a:r>
            <a:r>
              <a:rPr lang="en-GB" altLang="en-US" sz="2400" dirty="0" err="1" smtClean="0">
                <a:latin typeface="Times New Roman" panose="02020603050405020304" pitchFamily="18" charset="0"/>
                <a:cs typeface="Times New Roman" panose="02020603050405020304" pitchFamily="18" charset="0"/>
              </a:rPr>
              <a:t>drwy</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ffydd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gofiwn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wedi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ein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cymodi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Iesu</a:t>
            </a:r>
            <a:r>
              <a:rPr lang="en-GB" altLang="en-US" sz="2400" dirty="0">
                <a:latin typeface="Times New Roman" panose="02020603050405020304" pitchFamily="18" charset="0"/>
                <a:cs typeface="Times New Roman" panose="02020603050405020304" pitchFamily="18" charset="0"/>
              </a:rPr>
              <a:t> Grist, </a:t>
            </a:r>
            <a:r>
              <a:rPr lang="en-GB" altLang="en-US" sz="2400" dirty="0" err="1" smtClean="0">
                <a:latin typeface="Times New Roman" panose="02020603050405020304" pitchFamily="18" charset="0"/>
                <a:cs typeface="Times New Roman" panose="02020603050405020304" pitchFamily="18" charset="0"/>
              </a:rPr>
              <a:t>a’I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gariad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gorfodi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fod</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weinidogion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cymod</a:t>
            </a:r>
            <a:r>
              <a:rPr lang="en-GB" altLang="en-US" sz="2400" dirty="0">
                <a:latin typeface="Times New Roman" panose="02020603050405020304" pitchFamily="18" charset="0"/>
                <a:cs typeface="Times New Roman" panose="02020603050405020304" pitchFamily="18" charset="0"/>
              </a:rPr>
              <a:t>.</a:t>
            </a:r>
            <a:endParaRPr lang="en-GB" altLang="en-US" sz="2400"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4461164"/>
            <a:ext cx="9975273" cy="1659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latin typeface="Times New Roman" panose="02020603050405020304" pitchFamily="18" charset="0"/>
              <a:cs typeface="Times New Roman" panose="02020603050405020304" pitchFamily="18" charset="0"/>
            </a:endParaRPr>
          </a:p>
          <a:p>
            <a:pPr lvl="2" eaLnBrk="1" hangingPunct="1">
              <a:spcBef>
                <a:spcPts val="576"/>
              </a:spcBef>
            </a:pPr>
            <a:r>
              <a:rPr lang="en-GB" altLang="en-US" sz="1600" dirty="0" smtClean="0">
                <a:latin typeface="Times New Roman" panose="02020603050405020304" pitchFamily="18" charset="0"/>
                <a:cs typeface="Times New Roman" panose="02020603050405020304" pitchFamily="18" charset="0"/>
              </a:rPr>
              <a:t>This </a:t>
            </a:r>
            <a:r>
              <a:rPr lang="en-GB" altLang="en-US" sz="1600" dirty="0">
                <a:latin typeface="Times New Roman" panose="02020603050405020304" pitchFamily="18" charset="0"/>
                <a:cs typeface="Times New Roman" panose="02020603050405020304" pitchFamily="18" charset="0"/>
              </a:rPr>
              <a:t>year many Christians will be commemorating the anniversary of the Reformation in Germany. As Luther discovered himself reconciled to Christ by faith, we remember that God has reconciled us through Jesus Christ whose </a:t>
            </a:r>
            <a:r>
              <a:rPr lang="en-GB" altLang="en-US" sz="1600" dirty="0" smtClean="0">
                <a:latin typeface="Times New Roman" panose="02020603050405020304" pitchFamily="18" charset="0"/>
                <a:cs typeface="Times New Roman" panose="02020603050405020304" pitchFamily="18" charset="0"/>
              </a:rPr>
              <a:t>love compels </a:t>
            </a:r>
            <a:r>
              <a:rPr lang="en-GB" altLang="en-US" sz="1600" dirty="0">
                <a:latin typeface="Times New Roman" panose="02020603050405020304" pitchFamily="18" charset="0"/>
                <a:cs typeface="Times New Roman" panose="02020603050405020304" pitchFamily="18" charset="0"/>
              </a:rPr>
              <a:t>us to be ministers </a:t>
            </a:r>
            <a:r>
              <a:rPr lang="en-GB" altLang="en-US" sz="1600" dirty="0" smtClean="0">
                <a:latin typeface="Times New Roman" panose="02020603050405020304" pitchFamily="18" charset="0"/>
                <a:cs typeface="Times New Roman" panose="02020603050405020304" pitchFamily="18" charset="0"/>
              </a:rPr>
              <a:t>of </a:t>
            </a:r>
            <a:r>
              <a:rPr lang="en-GB" altLang="en-US" sz="1600" dirty="0">
                <a:latin typeface="Times New Roman" panose="02020603050405020304" pitchFamily="18" charset="0"/>
                <a:cs typeface="Times New Roman" panose="02020603050405020304" pitchFamily="18" charset="0"/>
              </a:rPr>
              <a:t>reconciliation</a:t>
            </a:r>
            <a:r>
              <a:rPr lang="en-GB" altLang="en-US" sz="1600" dirty="0" smtClean="0">
                <a:latin typeface="Times New Roman" panose="02020603050405020304" pitchFamily="18" charset="0"/>
                <a:cs typeface="Times New Roman" panose="02020603050405020304" pitchFamily="18" charset="0"/>
              </a:rPr>
              <a:t>.</a:t>
            </a:r>
          </a:p>
        </p:txBody>
      </p:sp>
      <p:sp>
        <p:nvSpPr>
          <p:cNvPr id="4" name="Title 3" hidden="1"/>
          <p:cNvSpPr>
            <a:spLocks noGrp="1"/>
          </p:cNvSpPr>
          <p:nvPr>
            <p:ph type="title" idx="4294967295"/>
          </p:nvPr>
        </p:nvSpPr>
        <p:spPr/>
        <p:txBody>
          <a:bodyPr/>
          <a:lstStyle/>
          <a:p>
            <a:r>
              <a:rPr lang="en-US" dirty="0" smtClean="0"/>
              <a:t>Slide 6</a:t>
            </a:r>
            <a:endParaRPr lang="en-US" dirty="0"/>
          </a:p>
        </p:txBody>
      </p:sp>
    </p:spTree>
    <p:extLst>
      <p:ext uri="{BB962C8B-B14F-4D97-AF65-F5344CB8AC3E}">
        <p14:creationId xmlns:p14="http://schemas.microsoft.com/office/powerpoint/2010/main" val="16413434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791134" y="2368357"/>
            <a:ext cx="8858993" cy="1460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err="1">
                <a:latin typeface="Times New Roman" panose="02020603050405020304" pitchFamily="18" charset="0"/>
                <a:cs typeface="Times New Roman" panose="02020603050405020304" pitchFamily="18" charset="0"/>
              </a:rPr>
              <a:t>Fe’i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croeshoeliwyd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drosom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dan</a:t>
            </a:r>
            <a:r>
              <a:rPr lang="en-GB" altLang="en-US" sz="2400" dirty="0">
                <a:latin typeface="Times New Roman" panose="02020603050405020304" pitchFamily="18" charset="0"/>
                <a:cs typeface="Times New Roman" panose="02020603050405020304" pitchFamily="18" charset="0"/>
              </a:rPr>
              <a:t> Pontius </a:t>
            </a:r>
            <a:r>
              <a:rPr lang="en-GB" altLang="en-US" sz="2400" dirty="0" err="1">
                <a:latin typeface="Times New Roman" panose="02020603050405020304" pitchFamily="18" charset="0"/>
                <a:cs typeface="Times New Roman" panose="02020603050405020304" pitchFamily="18" charset="0"/>
              </a:rPr>
              <a:t>Pilat</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Dioddefodd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angau</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fe’i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claddwyd</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Atgyfododd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trydydd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ôl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Ysgrythurau</a:t>
            </a:r>
            <a:r>
              <a:rPr lang="en-GB" altLang="en-US" sz="2400" dirty="0" smtClean="0">
                <a:latin typeface="Times New Roman" panose="02020603050405020304" pitchFamily="18" charset="0"/>
                <a:cs typeface="Times New Roman" panose="02020603050405020304" pitchFamily="18" charset="0"/>
              </a:rPr>
              <a:t>,</a:t>
            </a:r>
          </a:p>
        </p:txBody>
      </p:sp>
      <p:sp>
        <p:nvSpPr>
          <p:cNvPr id="4" name="Rectangle 3"/>
          <p:cNvSpPr>
            <a:spLocks noChangeArrowheads="1"/>
          </p:cNvSpPr>
          <p:nvPr/>
        </p:nvSpPr>
        <p:spPr bwMode="auto">
          <a:xfrm>
            <a:off x="1791134" y="4083277"/>
            <a:ext cx="5524068" cy="1232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1600" dirty="0">
                <a:latin typeface="Times New Roman" panose="02020603050405020304" pitchFamily="18" charset="0"/>
                <a:cs typeface="Times New Roman" panose="02020603050405020304" pitchFamily="18" charset="0"/>
              </a:rPr>
              <a:t>For our sake he was crucified under Pontius Pilate;</a:t>
            </a:r>
          </a:p>
          <a:p>
            <a:pPr lvl="2" eaLnBrk="1" hangingPunct="1"/>
            <a:r>
              <a:rPr lang="en-GB" altLang="en-US" sz="1600" dirty="0">
                <a:latin typeface="Times New Roman" panose="02020603050405020304" pitchFamily="18" charset="0"/>
                <a:cs typeface="Times New Roman" panose="02020603050405020304" pitchFamily="18" charset="0"/>
              </a:rPr>
              <a:t>he suffered death and was buried.</a:t>
            </a:r>
          </a:p>
          <a:p>
            <a:pPr lvl="2" eaLnBrk="1" hangingPunct="1"/>
            <a:r>
              <a:rPr lang="en-GB" altLang="en-US" sz="1600" dirty="0">
                <a:latin typeface="Times New Roman" panose="02020603050405020304" pitchFamily="18" charset="0"/>
                <a:cs typeface="Times New Roman" panose="02020603050405020304" pitchFamily="18" charset="0"/>
              </a:rPr>
              <a:t>On the third day he rose again</a:t>
            </a:r>
          </a:p>
          <a:p>
            <a:pPr lvl="2" eaLnBrk="1" hangingPunct="1"/>
            <a:r>
              <a:rPr lang="en-GB" altLang="en-US" sz="1600" dirty="0">
                <a:latin typeface="Times New Roman" panose="02020603050405020304" pitchFamily="18" charset="0"/>
                <a:cs typeface="Times New Roman" panose="02020603050405020304" pitchFamily="18" charset="0"/>
              </a:rPr>
              <a:t>in accordance with the Scriptures</a:t>
            </a:r>
            <a:r>
              <a:rPr lang="en-GB" altLang="en-US" sz="1600" dirty="0" smtClean="0">
                <a:latin typeface="Times New Roman" panose="02020603050405020304" pitchFamily="18" charset="0"/>
                <a:cs typeface="Times New Roman" panose="02020603050405020304" pitchFamily="18" charset="0"/>
              </a:rPr>
              <a:t>;</a:t>
            </a:r>
            <a:endParaRPr lang="en-GB" altLang="en-US" sz="1600" dirty="0">
              <a:latin typeface="Times New Roman" panose="02020603050405020304" pitchFamily="18" charset="0"/>
              <a:cs typeface="Times New Roman" panose="02020603050405020304" pitchFamily="18" charset="0"/>
            </a:endParaRPr>
          </a:p>
        </p:txBody>
      </p:sp>
      <p:sp>
        <p:nvSpPr>
          <p:cNvPr id="5" name="Rectangle 4"/>
          <p:cNvSpPr/>
          <p:nvPr/>
        </p:nvSpPr>
        <p:spPr>
          <a:xfrm>
            <a:off x="9862925" y="5324855"/>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4</a:t>
            </a:r>
            <a:r>
              <a:rPr lang="en-GB" b="1" dirty="0" smtClean="0">
                <a:latin typeface="Times New Roman" panose="02020603050405020304" pitchFamily="18" charset="0"/>
              </a:rPr>
              <a:t>/7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itle 5" hidden="1"/>
          <p:cNvSpPr>
            <a:spLocks noGrp="1"/>
          </p:cNvSpPr>
          <p:nvPr>
            <p:ph type="title" idx="4294967295"/>
          </p:nvPr>
        </p:nvSpPr>
        <p:spPr/>
        <p:txBody>
          <a:bodyPr/>
          <a:lstStyle/>
          <a:p>
            <a:r>
              <a:rPr lang="en-US" dirty="0" smtClean="0"/>
              <a:t>Slide 60</a:t>
            </a:r>
            <a:endParaRPr lang="en-US" dirty="0"/>
          </a:p>
        </p:txBody>
      </p:sp>
    </p:spTree>
    <p:extLst>
      <p:ext uri="{BB962C8B-B14F-4D97-AF65-F5344CB8AC3E}">
        <p14:creationId xmlns:p14="http://schemas.microsoft.com/office/powerpoint/2010/main" val="5543005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828809" y="2010507"/>
            <a:ext cx="8858993" cy="1960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esgynnodd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nef</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a:latin typeface="Times New Roman" panose="02020603050405020304" pitchFamily="18" charset="0"/>
                <a:cs typeface="Times New Roman" panose="02020603050405020304" pitchFamily="18" charset="0"/>
              </a:rPr>
              <a:t>ac y </a:t>
            </a:r>
            <a:r>
              <a:rPr lang="en-GB" altLang="en-US" sz="2400" dirty="0" err="1">
                <a:latin typeface="Times New Roman" panose="02020603050405020304" pitchFamily="18" charset="0"/>
                <a:cs typeface="Times New Roman" panose="02020603050405020304" pitchFamily="18" charset="0"/>
              </a:rPr>
              <a:t>mae’n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eistedd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ddeheulaw’r</a:t>
            </a:r>
            <a:r>
              <a:rPr lang="en-GB" altLang="en-US" sz="2400" dirty="0">
                <a:latin typeface="Times New Roman" panose="02020603050405020304" pitchFamily="18" charset="0"/>
                <a:cs typeface="Times New Roman" panose="02020603050405020304" pitchFamily="18" charset="0"/>
              </a:rPr>
              <a:t> Tad.</a:t>
            </a:r>
          </a:p>
          <a:p>
            <a:pPr lvl="2" eaLnBrk="1" hangingPunct="1"/>
            <a:r>
              <a:rPr lang="en-GB" altLang="en-US" sz="2400" dirty="0">
                <a:latin typeface="Times New Roman" panose="02020603050405020304" pitchFamily="18" charset="0"/>
                <a:cs typeface="Times New Roman" panose="02020603050405020304" pitchFamily="18" charset="0"/>
              </a:rPr>
              <a:t>A daw </a:t>
            </a:r>
            <a:r>
              <a:rPr lang="en-GB" altLang="en-US" sz="2400" dirty="0" err="1">
                <a:latin typeface="Times New Roman" panose="02020603050405020304" pitchFamily="18" charset="0"/>
                <a:cs typeface="Times New Roman" panose="02020603050405020304" pitchFamily="18" charset="0"/>
              </a:rPr>
              <a:t>drachefn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gogoniant</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farnu’r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meirw</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deyrnas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diwedd</a:t>
            </a:r>
            <a:r>
              <a:rPr lang="en-GB" altLang="en-US" sz="2400" dirty="0">
                <a:latin typeface="Times New Roman" panose="02020603050405020304" pitchFamily="18" charset="0"/>
                <a:cs typeface="Times New Roman" panose="02020603050405020304" pitchFamily="18" charset="0"/>
              </a:rPr>
              <a:t>.</a:t>
            </a:r>
            <a:endParaRPr lang="en-GB" altLang="en-US" sz="88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828809" y="4271312"/>
            <a:ext cx="7329484" cy="1257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1600" dirty="0" smtClean="0">
                <a:latin typeface="Times New Roman" panose="02020603050405020304" pitchFamily="18" charset="0"/>
                <a:cs typeface="Times New Roman" panose="02020603050405020304" pitchFamily="18" charset="0"/>
              </a:rPr>
              <a:t>he </a:t>
            </a:r>
            <a:r>
              <a:rPr lang="en-GB" altLang="en-US" sz="1600" dirty="0">
                <a:latin typeface="Times New Roman" panose="02020603050405020304" pitchFamily="18" charset="0"/>
                <a:cs typeface="Times New Roman" panose="02020603050405020304" pitchFamily="18" charset="0"/>
              </a:rPr>
              <a:t>ascended into heaven</a:t>
            </a:r>
          </a:p>
          <a:p>
            <a:pPr lvl="2" eaLnBrk="1" hangingPunct="1"/>
            <a:r>
              <a:rPr lang="en-GB" altLang="en-US" sz="1600" dirty="0">
                <a:latin typeface="Times New Roman" panose="02020603050405020304" pitchFamily="18" charset="0"/>
                <a:cs typeface="Times New Roman" panose="02020603050405020304" pitchFamily="18" charset="0"/>
              </a:rPr>
              <a:t>and is seated at the right hand of the Father.</a:t>
            </a:r>
          </a:p>
          <a:p>
            <a:pPr lvl="2" eaLnBrk="1" hangingPunct="1"/>
            <a:r>
              <a:rPr lang="en-GB" altLang="en-US" sz="1600" dirty="0">
                <a:latin typeface="Times New Roman" panose="02020603050405020304" pitchFamily="18" charset="0"/>
                <a:cs typeface="Times New Roman" panose="02020603050405020304" pitchFamily="18" charset="0"/>
              </a:rPr>
              <a:t>He will come again in glory to judge the living and the dead,</a:t>
            </a:r>
          </a:p>
          <a:p>
            <a:pPr lvl="2" eaLnBrk="1" hangingPunct="1"/>
            <a:r>
              <a:rPr lang="en-GB" altLang="en-US" sz="1600" dirty="0">
                <a:latin typeface="Times New Roman" panose="02020603050405020304" pitchFamily="18" charset="0"/>
                <a:cs typeface="Times New Roman" panose="02020603050405020304" pitchFamily="18" charset="0"/>
              </a:rPr>
              <a:t>and his kingdom will have no end.</a:t>
            </a:r>
          </a:p>
        </p:txBody>
      </p:sp>
      <p:sp>
        <p:nvSpPr>
          <p:cNvPr id="5" name="Rectangle 4"/>
          <p:cNvSpPr/>
          <p:nvPr/>
        </p:nvSpPr>
        <p:spPr>
          <a:xfrm>
            <a:off x="9862925" y="5324855"/>
            <a:ext cx="1402949" cy="369332"/>
          </a:xfrm>
          <a:prstGeom prst="rect">
            <a:avLst/>
          </a:prstGeom>
        </p:spPr>
        <p:txBody>
          <a:bodyPr wrap="none">
            <a:spAutoFit/>
          </a:bodyPr>
          <a:lstStyle/>
          <a:p>
            <a:pPr lvl="2" algn="r">
              <a:spcBef>
                <a:spcPct val="20000"/>
              </a:spcBef>
            </a:pPr>
            <a:r>
              <a:rPr lang="en-GB" b="1" dirty="0">
                <a:latin typeface="Times New Roman" panose="02020603050405020304" pitchFamily="18" charset="0"/>
              </a:rPr>
              <a:t>5</a:t>
            </a:r>
            <a:r>
              <a:rPr lang="en-GB" b="1" dirty="0" smtClean="0">
                <a:latin typeface="Times New Roman" panose="02020603050405020304" pitchFamily="18" charset="0"/>
              </a:rPr>
              <a:t>/7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itle 5" hidden="1"/>
          <p:cNvSpPr>
            <a:spLocks noGrp="1"/>
          </p:cNvSpPr>
          <p:nvPr>
            <p:ph type="title" idx="4294967295"/>
          </p:nvPr>
        </p:nvSpPr>
        <p:spPr/>
        <p:txBody>
          <a:bodyPr/>
          <a:lstStyle/>
          <a:p>
            <a:r>
              <a:rPr lang="en-US" dirty="0" smtClean="0"/>
              <a:t>Slide 61</a:t>
            </a:r>
            <a:endParaRPr lang="en-US" dirty="0"/>
          </a:p>
        </p:txBody>
      </p:sp>
    </p:spTree>
    <p:extLst>
      <p:ext uri="{BB962C8B-B14F-4D97-AF65-F5344CB8AC3E}">
        <p14:creationId xmlns:p14="http://schemas.microsoft.com/office/powerpoint/2010/main" val="13325989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805424" y="1868298"/>
            <a:ext cx="8858993" cy="2460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err="1">
                <a:latin typeface="Times New Roman" panose="02020603050405020304" pitchFamily="18" charset="0"/>
                <a:cs typeface="Times New Roman" panose="02020603050405020304" pitchFamily="18" charset="0"/>
              </a:rPr>
              <a:t>Credwn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Glân</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rhoddwr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bywyd</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deillio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o’r</a:t>
            </a:r>
            <a:r>
              <a:rPr lang="en-GB" altLang="en-US" sz="2400" dirty="0">
                <a:latin typeface="Times New Roman" panose="02020603050405020304" pitchFamily="18" charset="0"/>
                <a:cs typeface="Times New Roman" panose="02020603050405020304" pitchFamily="18" charset="0"/>
              </a:rPr>
              <a:t> Tad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Mab,</a:t>
            </a:r>
          </a:p>
          <a:p>
            <a:pPr lvl="2" eaLnBrk="1" hangingPunct="1"/>
            <a:r>
              <a:rPr lang="en-GB" altLang="en-US" sz="2400" dirty="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ynghyd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â’r</a:t>
            </a:r>
            <a:r>
              <a:rPr lang="en-GB" altLang="en-US" sz="2400" dirty="0">
                <a:latin typeface="Times New Roman" panose="02020603050405020304" pitchFamily="18" charset="0"/>
                <a:cs typeface="Times New Roman" panose="02020603050405020304" pitchFamily="18" charset="0"/>
              </a:rPr>
              <a:t> Tad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Mab</a:t>
            </a:r>
          </a:p>
          <a:p>
            <a:pPr lvl="2" eaLnBrk="1" hangingPunct="1"/>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gydaddolir</a:t>
            </a:r>
            <a:r>
              <a:rPr lang="en-GB" altLang="en-US" sz="2400" dirty="0">
                <a:latin typeface="Times New Roman" panose="02020603050405020304" pitchFamily="18" charset="0"/>
                <a:cs typeface="Times New Roman" panose="02020603050405020304" pitchFamily="18" charset="0"/>
              </a:rPr>
              <a:t> ac a </a:t>
            </a:r>
            <a:r>
              <a:rPr lang="en-GB" altLang="en-US" sz="2400" dirty="0" err="1">
                <a:latin typeface="Times New Roman" panose="02020603050405020304" pitchFamily="18" charset="0"/>
                <a:cs typeface="Times New Roman" panose="02020603050405020304" pitchFamily="18" charset="0"/>
              </a:rPr>
              <a:t>gydogoneddir</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a:latin typeface="Times New Roman" panose="02020603050405020304" pitchFamily="18" charset="0"/>
                <a:cs typeface="Times New Roman" panose="02020603050405020304" pitchFamily="18" charset="0"/>
              </a:rPr>
              <a:t>ac a </a:t>
            </a:r>
            <a:r>
              <a:rPr lang="en-GB" altLang="en-US" sz="2400" dirty="0" err="1">
                <a:latin typeface="Times New Roman" panose="02020603050405020304" pitchFamily="18" charset="0"/>
                <a:cs typeface="Times New Roman" panose="02020603050405020304" pitchFamily="18" charset="0"/>
              </a:rPr>
              <a:t>lefarodd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trwy’r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proffwydi</a:t>
            </a:r>
            <a:r>
              <a:rPr lang="en-GB" altLang="en-US" sz="2400" dirty="0">
                <a:latin typeface="Times New Roman" panose="02020603050405020304" pitchFamily="18" charset="0"/>
                <a:cs typeface="Times New Roman" panose="02020603050405020304" pitchFamily="18" charset="0"/>
              </a:rPr>
              <a:t>. </a:t>
            </a:r>
            <a:endParaRPr lang="en-GB" altLang="en-US" sz="88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805424" y="4564799"/>
            <a:ext cx="5309755" cy="139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1600" dirty="0">
                <a:latin typeface="Times New Roman" panose="02020603050405020304" pitchFamily="18" charset="0"/>
                <a:cs typeface="Times New Roman" panose="02020603050405020304" pitchFamily="18" charset="0"/>
              </a:rPr>
              <a:t>We believe in the Holy Spirit, the Lord, the giver of life,</a:t>
            </a:r>
          </a:p>
          <a:p>
            <a:pPr lvl="2" eaLnBrk="1" hangingPunct="1"/>
            <a:r>
              <a:rPr lang="en-GB" altLang="en-US" sz="1600" dirty="0">
                <a:latin typeface="Times New Roman" panose="02020603050405020304" pitchFamily="18" charset="0"/>
                <a:cs typeface="Times New Roman" panose="02020603050405020304" pitchFamily="18" charset="0"/>
              </a:rPr>
              <a:t>who proceeds from the Father [and the Son],</a:t>
            </a:r>
          </a:p>
          <a:p>
            <a:pPr lvl="2" eaLnBrk="1" hangingPunct="1"/>
            <a:r>
              <a:rPr lang="en-GB" altLang="en-US" sz="1600" dirty="0">
                <a:latin typeface="Times New Roman" panose="02020603050405020304" pitchFamily="18" charset="0"/>
                <a:cs typeface="Times New Roman" panose="02020603050405020304" pitchFamily="18" charset="0"/>
              </a:rPr>
              <a:t>who with the Father and the Son is worshiped and glorified,</a:t>
            </a:r>
          </a:p>
          <a:p>
            <a:pPr lvl="2" eaLnBrk="1" hangingPunct="1"/>
            <a:r>
              <a:rPr lang="en-GB" altLang="en-US" sz="1600" dirty="0">
                <a:latin typeface="Times New Roman" panose="02020603050405020304" pitchFamily="18" charset="0"/>
                <a:cs typeface="Times New Roman" panose="02020603050405020304" pitchFamily="18" charset="0"/>
              </a:rPr>
              <a:t>who has spoken through the prophets</a:t>
            </a:r>
            <a:r>
              <a:rPr lang="en-GB" altLang="en-US" sz="1600" dirty="0" smtClean="0">
                <a:latin typeface="Times New Roman" panose="02020603050405020304" pitchFamily="18" charset="0"/>
                <a:cs typeface="Times New Roman" panose="02020603050405020304" pitchFamily="18" charset="0"/>
              </a:rPr>
              <a:t>.</a:t>
            </a:r>
            <a:endParaRPr lang="en-GB" altLang="en-US" sz="1600" dirty="0">
              <a:latin typeface="Times New Roman" panose="02020603050405020304" pitchFamily="18" charset="0"/>
              <a:cs typeface="Times New Roman" panose="02020603050405020304" pitchFamily="18" charset="0"/>
            </a:endParaRPr>
          </a:p>
        </p:txBody>
      </p:sp>
      <p:sp>
        <p:nvSpPr>
          <p:cNvPr id="5" name="Rectangle 4"/>
          <p:cNvSpPr/>
          <p:nvPr/>
        </p:nvSpPr>
        <p:spPr>
          <a:xfrm>
            <a:off x="9862925" y="5324855"/>
            <a:ext cx="1402949" cy="369332"/>
          </a:xfrm>
          <a:prstGeom prst="rect">
            <a:avLst/>
          </a:prstGeom>
        </p:spPr>
        <p:txBody>
          <a:bodyPr wrap="none">
            <a:spAutoFit/>
          </a:bodyPr>
          <a:lstStyle/>
          <a:p>
            <a:pPr lvl="2" algn="r">
              <a:spcBef>
                <a:spcPct val="20000"/>
              </a:spcBef>
            </a:pPr>
            <a:r>
              <a:rPr lang="en-GB" altLang="en-US" b="1" dirty="0" smtClean="0">
                <a:latin typeface="Times New Roman" panose="02020603050405020304" pitchFamily="18" charset="0"/>
              </a:rPr>
              <a:t>6/7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itle 5" hidden="1"/>
          <p:cNvSpPr>
            <a:spLocks noGrp="1"/>
          </p:cNvSpPr>
          <p:nvPr>
            <p:ph type="title" idx="4294967295"/>
          </p:nvPr>
        </p:nvSpPr>
        <p:spPr/>
        <p:txBody>
          <a:bodyPr/>
          <a:lstStyle/>
          <a:p>
            <a:r>
              <a:rPr lang="en-US" dirty="0" smtClean="0"/>
              <a:t>Slide 62</a:t>
            </a:r>
            <a:endParaRPr lang="en-US" dirty="0"/>
          </a:p>
        </p:txBody>
      </p:sp>
    </p:spTree>
    <p:extLst>
      <p:ext uri="{BB962C8B-B14F-4D97-AF65-F5344CB8AC3E}">
        <p14:creationId xmlns:p14="http://schemas.microsoft.com/office/powerpoint/2010/main" val="19993896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648262" y="2168332"/>
            <a:ext cx="6711318" cy="200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err="1">
                <a:latin typeface="Times New Roman" panose="02020603050405020304" pitchFamily="18" charset="0"/>
                <a:cs typeface="Times New Roman" panose="02020603050405020304" pitchFamily="18" charset="0"/>
              </a:rPr>
              <a:t>Credwn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un </a:t>
            </a:r>
            <a:r>
              <a:rPr lang="en-GB" altLang="en-US" sz="2400" dirty="0" err="1">
                <a:latin typeface="Times New Roman" panose="02020603050405020304" pitchFamily="18" charset="0"/>
                <a:cs typeface="Times New Roman" panose="02020603050405020304" pitchFamily="18" charset="0"/>
              </a:rPr>
              <a:t>Eglwys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lân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gatholig</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apostolig</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Cydnabyddwn</a:t>
            </a:r>
            <a:r>
              <a:rPr lang="en-GB" altLang="en-US" sz="2400" dirty="0">
                <a:latin typeface="Times New Roman" panose="02020603050405020304" pitchFamily="18" charset="0"/>
                <a:cs typeface="Times New Roman" panose="02020603050405020304" pitchFamily="18" charset="0"/>
              </a:rPr>
              <a:t> un </a:t>
            </a:r>
            <a:r>
              <a:rPr lang="en-GB" altLang="en-US" sz="2400" dirty="0" err="1">
                <a:latin typeface="Times New Roman" panose="02020603050405020304" pitchFamily="18" charset="0"/>
                <a:cs typeface="Times New Roman" panose="02020603050405020304" pitchFamily="18" charset="0"/>
              </a:rPr>
              <a:t>bedydd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maddeuant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pechodau</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disgwyliwn</a:t>
            </a:r>
            <a:r>
              <a:rPr lang="en-GB" altLang="en-US" sz="2400" dirty="0">
                <a:latin typeface="Times New Roman" panose="02020603050405020304" pitchFamily="18" charset="0"/>
                <a:cs typeface="Times New Roman" panose="02020603050405020304" pitchFamily="18" charset="0"/>
              </a:rPr>
              <a:t> am </a:t>
            </a:r>
            <a:r>
              <a:rPr lang="en-GB" altLang="en-US" sz="2400" dirty="0" err="1">
                <a:latin typeface="Times New Roman" panose="02020603050405020304" pitchFamily="18" charset="0"/>
                <a:cs typeface="Times New Roman" panose="02020603050405020304" pitchFamily="18" charset="0"/>
              </a:rPr>
              <a:t>atgyfodiad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meirw</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bywyd</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ddyfod</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a:latin typeface="Times New Roman" panose="02020603050405020304" pitchFamily="18" charset="0"/>
                <a:cs typeface="Times New Roman" panose="02020603050405020304" pitchFamily="18" charset="0"/>
              </a:rPr>
              <a:t>Amen.</a:t>
            </a:r>
            <a:endParaRPr lang="en-GB" altLang="en-US" sz="8800" dirty="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648262" y="4366337"/>
            <a:ext cx="5309755" cy="121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1600" smtClean="0">
                <a:latin typeface="Times New Roman" panose="02020603050405020304" pitchFamily="18" charset="0"/>
                <a:cs typeface="Times New Roman" panose="02020603050405020304" pitchFamily="18" charset="0"/>
              </a:rPr>
              <a:t>We </a:t>
            </a:r>
            <a:r>
              <a:rPr lang="en-GB" altLang="en-US" sz="1600" dirty="0">
                <a:latin typeface="Times New Roman" panose="02020603050405020304" pitchFamily="18" charset="0"/>
                <a:cs typeface="Times New Roman" panose="02020603050405020304" pitchFamily="18" charset="0"/>
              </a:rPr>
              <a:t>believe in one holy catholic and apostolic Church.</a:t>
            </a:r>
          </a:p>
          <a:p>
            <a:pPr lvl="2" eaLnBrk="1" hangingPunct="1"/>
            <a:r>
              <a:rPr lang="en-GB" altLang="en-US" sz="1600" dirty="0">
                <a:latin typeface="Times New Roman" panose="02020603050405020304" pitchFamily="18" charset="0"/>
                <a:cs typeface="Times New Roman" panose="02020603050405020304" pitchFamily="18" charset="0"/>
              </a:rPr>
              <a:t>We acknowledge one baptism for the forgiveness of sins.</a:t>
            </a:r>
          </a:p>
          <a:p>
            <a:pPr lvl="2" eaLnBrk="1" hangingPunct="1"/>
            <a:r>
              <a:rPr lang="en-GB" altLang="en-US" sz="1600" dirty="0">
                <a:latin typeface="Times New Roman" panose="02020603050405020304" pitchFamily="18" charset="0"/>
                <a:cs typeface="Times New Roman" panose="02020603050405020304" pitchFamily="18" charset="0"/>
              </a:rPr>
              <a:t>We look for the resurrection of the dead,</a:t>
            </a:r>
          </a:p>
          <a:p>
            <a:pPr lvl="2" eaLnBrk="1" hangingPunct="1"/>
            <a:r>
              <a:rPr lang="en-GB" altLang="en-US" sz="1600" dirty="0">
                <a:latin typeface="Times New Roman" panose="02020603050405020304" pitchFamily="18" charset="0"/>
                <a:cs typeface="Times New Roman" panose="02020603050405020304" pitchFamily="18" charset="0"/>
              </a:rPr>
              <a:t>and the life of the world to come. Amen.</a:t>
            </a:r>
          </a:p>
        </p:txBody>
      </p:sp>
      <p:sp>
        <p:nvSpPr>
          <p:cNvPr id="5" name="Rectangle 4"/>
          <p:cNvSpPr/>
          <p:nvPr/>
        </p:nvSpPr>
        <p:spPr>
          <a:xfrm>
            <a:off x="9862925" y="5324855"/>
            <a:ext cx="1402949" cy="369332"/>
          </a:xfrm>
          <a:prstGeom prst="rect">
            <a:avLst/>
          </a:prstGeom>
        </p:spPr>
        <p:txBody>
          <a:bodyPr wrap="none">
            <a:spAutoFit/>
          </a:bodyPr>
          <a:lstStyle/>
          <a:p>
            <a:pPr lvl="2" algn="r">
              <a:spcBef>
                <a:spcPct val="20000"/>
              </a:spcBef>
            </a:pPr>
            <a:r>
              <a:rPr lang="en-GB" altLang="en-US" b="1" dirty="0" smtClean="0">
                <a:latin typeface="Times New Roman" panose="02020603050405020304" pitchFamily="18" charset="0"/>
              </a:rPr>
              <a:t>7/7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itle 5" hidden="1"/>
          <p:cNvSpPr>
            <a:spLocks noGrp="1"/>
          </p:cNvSpPr>
          <p:nvPr>
            <p:ph type="title" idx="4294967295"/>
          </p:nvPr>
        </p:nvSpPr>
        <p:spPr/>
        <p:txBody>
          <a:bodyPr/>
          <a:lstStyle/>
          <a:p>
            <a:r>
              <a:rPr lang="en-US" dirty="0" smtClean="0"/>
              <a:t>Slide 63</a:t>
            </a:r>
            <a:endParaRPr lang="en-US" dirty="0"/>
          </a:p>
        </p:txBody>
      </p:sp>
    </p:spTree>
    <p:extLst>
      <p:ext uri="{BB962C8B-B14F-4D97-AF65-F5344CB8AC3E}">
        <p14:creationId xmlns:p14="http://schemas.microsoft.com/office/powerpoint/2010/main" val="10304501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733857" y="2203263"/>
            <a:ext cx="6352743" cy="3840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a:solidFill>
                  <a:srgbClr val="875B00"/>
                </a:solidFill>
                <a:latin typeface="Times New Roman" panose="02020603050405020304" pitchFamily="18" charset="0"/>
                <a:cs typeface="Times New Roman" panose="02020603050405020304" pitchFamily="18" charset="0"/>
              </a:rPr>
              <a:t>Arweinydd</a:t>
            </a:r>
            <a:r>
              <a:rPr lang="en-GB" altLang="en-US" sz="2800" dirty="0">
                <a:solidFill>
                  <a:srgbClr val="875B00"/>
                </a:solidFill>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Rhodded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galon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newydd</a:t>
            </a:r>
            <a:r>
              <a:rPr lang="en-GB" altLang="en-US" sz="2400" dirty="0">
                <a:latin typeface="Times New Roman" panose="02020603050405020304" pitchFamily="18" charset="0"/>
                <a:cs typeface="Times New Roman" panose="02020603050405020304" pitchFamily="18" charset="0"/>
              </a:rPr>
              <a:t> ac</a:t>
            </a:r>
          </a:p>
          <a:p>
            <a:pPr lvl="2" eaLnBrk="1" hangingPunct="1"/>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mewn</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tynned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ymaith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ohonoch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calon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garreg</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rhoi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ichi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galon</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gnawd</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rhodded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ynoch</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mwyn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chi </a:t>
            </a:r>
            <a:r>
              <a:rPr lang="en-GB" altLang="en-US" sz="2400" dirty="0" err="1">
                <a:latin typeface="Times New Roman" panose="02020603050405020304" pitchFamily="18" charset="0"/>
                <a:cs typeface="Times New Roman" panose="02020603050405020304" pitchFamily="18" charset="0"/>
              </a:rPr>
              <a:t>rhodio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ffyrdd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charu</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err="1">
                <a:latin typeface="Times New Roman" panose="02020603050405020304" pitchFamily="18" charset="0"/>
                <a:cs typeface="Times New Roman" panose="02020603050405020304" pitchFamily="18" charset="0"/>
              </a:rPr>
              <a:t>gorchmynion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spcBef>
                <a:spcPts val="1200"/>
              </a:spcBef>
            </a:pPr>
            <a:r>
              <a:rPr lang="en-GB" altLang="en-US" dirty="0">
                <a:latin typeface="Times New Roman" panose="02020603050405020304" pitchFamily="18" charset="0"/>
                <a:cs typeface="Times New Roman" panose="02020603050405020304" pitchFamily="18" charset="0"/>
              </a:rPr>
              <a:t>(</a:t>
            </a:r>
            <a:r>
              <a:rPr lang="en-GB" altLang="en-US" dirty="0" err="1">
                <a:latin typeface="Times New Roman" panose="02020603050405020304" pitchFamily="18" charset="0"/>
                <a:cs typeface="Times New Roman" panose="02020603050405020304" pitchFamily="18" charset="0"/>
              </a:rPr>
              <a:t>Seiliedig</a:t>
            </a:r>
            <a:r>
              <a:rPr lang="en-GB" altLang="en-US" dirty="0">
                <a:latin typeface="Times New Roman" panose="02020603050405020304" pitchFamily="18" charset="0"/>
                <a:cs typeface="Times New Roman" panose="02020603050405020304" pitchFamily="18" charset="0"/>
              </a:rPr>
              <a:t> </a:t>
            </a:r>
            <a:r>
              <a:rPr lang="en-GB" altLang="en-US" dirty="0" err="1">
                <a:latin typeface="Times New Roman" panose="02020603050405020304" pitchFamily="18" charset="0"/>
                <a:cs typeface="Times New Roman" panose="02020603050405020304" pitchFamily="18" charset="0"/>
              </a:rPr>
              <a:t>ar</a:t>
            </a:r>
            <a:r>
              <a:rPr lang="en-GB" altLang="en-US" dirty="0">
                <a:latin typeface="Times New Roman" panose="02020603050405020304" pitchFamily="18" charset="0"/>
                <a:cs typeface="Times New Roman" panose="02020603050405020304" pitchFamily="18" charset="0"/>
              </a:rPr>
              <a:t> </a:t>
            </a:r>
            <a:r>
              <a:rPr lang="en-GB" altLang="en-US" dirty="0" err="1">
                <a:latin typeface="Times New Roman" panose="02020603050405020304" pitchFamily="18" charset="0"/>
                <a:cs typeface="Times New Roman" panose="02020603050405020304" pitchFamily="18" charset="0"/>
              </a:rPr>
              <a:t>Eseciel</a:t>
            </a:r>
            <a:r>
              <a:rPr lang="en-GB" altLang="en-US" dirty="0">
                <a:latin typeface="Times New Roman" panose="02020603050405020304" pitchFamily="18" charset="0"/>
                <a:cs typeface="Times New Roman" panose="02020603050405020304" pitchFamily="18" charset="0"/>
              </a:rPr>
              <a:t> 36:25-27) </a:t>
            </a:r>
            <a:endParaRPr lang="en-GB" altLang="en-US" dirty="0" smtClean="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7086600" y="3494784"/>
            <a:ext cx="4357255" cy="2473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1600" dirty="0" smtClean="0">
                <a:solidFill>
                  <a:srgbClr val="875B00"/>
                </a:solidFill>
                <a:latin typeface="Times New Roman" panose="02020603050405020304" pitchFamily="18" charset="0"/>
                <a:cs typeface="Times New Roman" panose="02020603050405020304" pitchFamily="18" charset="0"/>
              </a:rPr>
              <a:t>Leader </a:t>
            </a:r>
            <a:endParaRPr lang="en-GB" altLang="en-US" sz="1600" dirty="0">
              <a:latin typeface="Times New Roman" panose="02020603050405020304" pitchFamily="18" charset="0"/>
              <a:cs typeface="Times New Roman" panose="02020603050405020304" pitchFamily="18" charset="0"/>
            </a:endParaRPr>
          </a:p>
          <a:p>
            <a:pPr lvl="2" eaLnBrk="1" hangingPunct="1"/>
            <a:r>
              <a:rPr lang="en-GB" altLang="en-US" sz="1600" dirty="0" smtClean="0">
                <a:latin typeface="Times New Roman" panose="02020603050405020304" pitchFamily="18" charset="0"/>
                <a:cs typeface="Times New Roman" panose="02020603050405020304" pitchFamily="18" charset="0"/>
              </a:rPr>
              <a:t>May </a:t>
            </a:r>
            <a:r>
              <a:rPr lang="en-GB" altLang="en-US" sz="1600" dirty="0">
                <a:latin typeface="Times New Roman" panose="02020603050405020304" pitchFamily="18" charset="0"/>
                <a:cs typeface="Times New Roman" panose="02020603050405020304" pitchFamily="18" charset="0"/>
              </a:rPr>
              <a:t>God give you a new heart and a new spirit </a:t>
            </a:r>
          </a:p>
          <a:p>
            <a:pPr lvl="2" eaLnBrk="1" hangingPunct="1"/>
            <a:r>
              <a:rPr lang="en-GB" altLang="en-US" sz="1600" dirty="0">
                <a:latin typeface="Times New Roman" panose="02020603050405020304" pitchFamily="18" charset="0"/>
                <a:cs typeface="Times New Roman" panose="02020603050405020304" pitchFamily="18" charset="0"/>
              </a:rPr>
              <a:t>remove your heart of stone </a:t>
            </a:r>
          </a:p>
          <a:p>
            <a:pPr lvl="2" eaLnBrk="1" hangingPunct="1"/>
            <a:r>
              <a:rPr lang="en-GB" altLang="en-US" sz="1600" dirty="0">
                <a:latin typeface="Times New Roman" panose="02020603050405020304" pitchFamily="18" charset="0"/>
                <a:cs typeface="Times New Roman" panose="02020603050405020304" pitchFamily="18" charset="0"/>
              </a:rPr>
              <a:t>give you a new heart of flesh </a:t>
            </a:r>
          </a:p>
          <a:p>
            <a:pPr lvl="2" eaLnBrk="1" hangingPunct="1"/>
            <a:r>
              <a:rPr lang="en-GB" altLang="en-US" sz="1600" dirty="0">
                <a:latin typeface="Times New Roman" panose="02020603050405020304" pitchFamily="18" charset="0"/>
                <a:cs typeface="Times New Roman" panose="02020603050405020304" pitchFamily="18" charset="0"/>
              </a:rPr>
              <a:t>put a new Spirit within you </a:t>
            </a:r>
          </a:p>
          <a:p>
            <a:pPr lvl="2" eaLnBrk="1" hangingPunct="1"/>
            <a:r>
              <a:rPr lang="en-GB" altLang="en-US" sz="1600" dirty="0">
                <a:latin typeface="Times New Roman" panose="02020603050405020304" pitchFamily="18" charset="0"/>
                <a:cs typeface="Times New Roman" panose="02020603050405020304" pitchFamily="18" charset="0"/>
              </a:rPr>
              <a:t>so that you may walk in God’s ways and love </a:t>
            </a:r>
          </a:p>
          <a:p>
            <a:pPr lvl="2" eaLnBrk="1" hangingPunct="1">
              <a:spcAft>
                <a:spcPts val="600"/>
              </a:spcAft>
            </a:pPr>
            <a:r>
              <a:rPr lang="en-GB" altLang="en-US" sz="1600" dirty="0">
                <a:latin typeface="Times New Roman" panose="02020603050405020304" pitchFamily="18" charset="0"/>
                <a:cs typeface="Times New Roman" panose="02020603050405020304" pitchFamily="18" charset="0"/>
              </a:rPr>
              <a:t>God’s commandments. </a:t>
            </a:r>
          </a:p>
          <a:p>
            <a:pPr lvl="2" eaLnBrk="1" hangingPunct="1"/>
            <a:r>
              <a:rPr lang="en-GB" altLang="en-US" sz="1400" dirty="0">
                <a:latin typeface="Times New Roman" panose="02020603050405020304" pitchFamily="18" charset="0"/>
                <a:cs typeface="Times New Roman" panose="02020603050405020304" pitchFamily="18" charset="0"/>
              </a:rPr>
              <a:t>(Based on Ezekiel 36:25-27) </a:t>
            </a:r>
            <a:endParaRPr lang="en-GB" altLang="en-US" sz="1400" dirty="0" smtClean="0">
              <a:latin typeface="Times New Roman" panose="02020603050405020304" pitchFamily="18" charset="0"/>
              <a:cs typeface="Times New Roman" panose="02020603050405020304" pitchFamily="18" charset="0"/>
            </a:endParaRPr>
          </a:p>
        </p:txBody>
      </p:sp>
      <p:sp>
        <p:nvSpPr>
          <p:cNvPr id="5" name="Title 4" hidden="1"/>
          <p:cNvSpPr>
            <a:spLocks noGrp="1"/>
          </p:cNvSpPr>
          <p:nvPr>
            <p:ph type="title" idx="4294967295"/>
          </p:nvPr>
        </p:nvSpPr>
        <p:spPr/>
        <p:txBody>
          <a:bodyPr/>
          <a:lstStyle/>
          <a:p>
            <a:r>
              <a:rPr lang="en-US" dirty="0" smtClean="0"/>
              <a:t>Slide 64</a:t>
            </a:r>
            <a:endParaRPr lang="en-US" dirty="0"/>
          </a:p>
        </p:txBody>
      </p:sp>
    </p:spTree>
    <p:extLst>
      <p:ext uri="{BB962C8B-B14F-4D97-AF65-F5344CB8AC3E}">
        <p14:creationId xmlns:p14="http://schemas.microsoft.com/office/powerpoint/2010/main" val="8258849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25880" y="2719260"/>
            <a:ext cx="4971364" cy="952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a:solidFill>
                  <a:srgbClr val="875B00"/>
                </a:solidFill>
                <a:latin typeface="Courier" charset="0"/>
                <a:ea typeface="Courier" charset="0"/>
                <a:cs typeface="Courier" charset="0"/>
              </a:rPr>
              <a:t>Y TANGNEFEDD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4" name="Rectangle 3"/>
          <p:cNvSpPr>
            <a:spLocks noChangeArrowheads="1"/>
          </p:cNvSpPr>
          <p:nvPr/>
        </p:nvSpPr>
        <p:spPr bwMode="auto">
          <a:xfrm>
            <a:off x="3525880" y="3471735"/>
            <a:ext cx="4971364" cy="952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dirty="0" smtClean="0">
                <a:solidFill>
                  <a:srgbClr val="875B00"/>
                </a:solidFill>
                <a:latin typeface="Courier" charset="0"/>
                <a:ea typeface="Courier" charset="0"/>
                <a:cs typeface="Courier" charset="0"/>
              </a:rPr>
              <a:t>THE PEACE</a:t>
            </a:r>
            <a:r>
              <a:rPr lang="en-GB" altLang="en-US" sz="3600" dirty="0" smtClean="0">
                <a:solidFill>
                  <a:srgbClr val="875B00"/>
                </a:solidFill>
                <a:latin typeface="Courier" charset="0"/>
                <a:ea typeface="Courier" charset="0"/>
                <a:cs typeface="Courier" charset="0"/>
              </a:rPr>
              <a:t>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2" name="Title 1" hidden="1"/>
          <p:cNvSpPr>
            <a:spLocks noGrp="1"/>
          </p:cNvSpPr>
          <p:nvPr>
            <p:ph type="title" idx="4294967295"/>
          </p:nvPr>
        </p:nvSpPr>
        <p:spPr/>
        <p:txBody>
          <a:bodyPr/>
          <a:lstStyle/>
          <a:p>
            <a:r>
              <a:rPr lang="en-US" dirty="0" smtClean="0"/>
              <a:t>The Peace</a:t>
            </a:r>
            <a:endParaRPr lang="en-US" dirty="0"/>
          </a:p>
        </p:txBody>
      </p:sp>
    </p:spTree>
    <p:extLst>
      <p:ext uri="{BB962C8B-B14F-4D97-AF65-F5344CB8AC3E}">
        <p14:creationId xmlns:p14="http://schemas.microsoft.com/office/powerpoint/2010/main" val="10331957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996746" y="1603180"/>
            <a:ext cx="8118266" cy="3140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Aft>
                <a:spcPts val="600"/>
              </a:spcAft>
            </a:pPr>
            <a:r>
              <a:rPr lang="en-GB" altLang="en-US" sz="2800" dirty="0" err="1" smtClean="0">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Aft>
                <a:spcPts val="600"/>
              </a:spcAft>
            </a:pPr>
            <a:r>
              <a:rPr lang="en-GB" altLang="en-US" sz="2400" dirty="0" err="1">
                <a:latin typeface="Times New Roman" panose="02020603050405020304" pitchFamily="18" charset="0"/>
                <a:cs typeface="Times New Roman" panose="02020603050405020304" pitchFamily="18" charset="0"/>
              </a:rPr>
              <a:t>Crist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heddwch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gwnaeth</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ni’n</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un a </a:t>
            </a:r>
            <a:r>
              <a:rPr lang="en-GB" altLang="en-US" sz="2400" dirty="0" err="1">
                <a:latin typeface="Times New Roman" panose="02020603050405020304" pitchFamily="18" charset="0"/>
                <a:cs typeface="Times New Roman" panose="02020603050405020304" pitchFamily="18" charset="0"/>
              </a:rPr>
              <a:t>thrwy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gnawd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hun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fe</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chwalodd</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y </a:t>
            </a:r>
            <a:r>
              <a:rPr lang="en-GB" altLang="en-US" sz="2400" dirty="0" err="1">
                <a:latin typeface="Times New Roman" panose="02020603050405020304" pitchFamily="18" charset="0"/>
                <a:cs typeface="Times New Roman" panose="02020603050405020304" pitchFamily="18" charset="0"/>
              </a:rPr>
              <a:t>canolfur</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elyniaeth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oedd</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ein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gwahanu</a:t>
            </a:r>
            <a:r>
              <a:rPr lang="en-GB" altLang="en-US" sz="2400" dirty="0">
                <a:latin typeface="Times New Roman" panose="02020603050405020304" pitchFamily="18" charset="0"/>
                <a:cs typeface="Times New Roman" panose="02020603050405020304" pitchFamily="18" charset="0"/>
              </a:rPr>
              <a:t>. (Eff. 2.14)</a:t>
            </a:r>
          </a:p>
          <a:p>
            <a:pPr lvl="2" indent="0" eaLnBrk="1" hangingPunct="1">
              <a:spcAft>
                <a:spcPts val="600"/>
              </a:spcAft>
            </a:pPr>
            <a:r>
              <a:rPr lang="en-GB" altLang="en-US" sz="2400" dirty="0" err="1">
                <a:latin typeface="Times New Roman" panose="02020603050405020304" pitchFamily="18" charset="0"/>
                <a:cs typeface="Times New Roman" panose="02020603050405020304" pitchFamily="18" charset="0"/>
              </a:rPr>
              <a:t>Tangnefedd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fo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gyda</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chwi</a:t>
            </a:r>
            <a:r>
              <a:rPr lang="en-GB" altLang="en-US" sz="2400" dirty="0" smtClean="0">
                <a:latin typeface="Times New Roman" panose="02020603050405020304" pitchFamily="18" charset="0"/>
                <a:cs typeface="Times New Roman" panose="02020603050405020304" pitchFamily="18" charset="0"/>
              </a:rPr>
              <a:t> bob </a:t>
            </a:r>
            <a:r>
              <a:rPr lang="en-GB" altLang="en-US" sz="2400" dirty="0" err="1">
                <a:latin typeface="Times New Roman" panose="02020603050405020304" pitchFamily="18" charset="0"/>
                <a:cs typeface="Times New Roman" panose="02020603050405020304" pitchFamily="18" charset="0"/>
              </a:rPr>
              <a:t>amser</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Bef>
                <a:spcPts val="600"/>
              </a:spcBef>
              <a:spcAft>
                <a:spcPts val="600"/>
              </a:spcAft>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r>
              <a:rPr lang="en-GB" sz="2400" b="1" dirty="0">
                <a:latin typeface="Times New Roman" panose="02020603050405020304" pitchFamily="18" charset="0"/>
              </a:rPr>
              <a:t>A </a:t>
            </a:r>
            <a:r>
              <a:rPr lang="en-GB" sz="2400" b="1" dirty="0" err="1">
                <a:latin typeface="Times New Roman" panose="02020603050405020304" pitchFamily="18" charset="0"/>
              </a:rPr>
              <a:t>hefyd</a:t>
            </a:r>
            <a:r>
              <a:rPr lang="en-GB" sz="2400" b="1" dirty="0">
                <a:latin typeface="Times New Roman" panose="02020603050405020304" pitchFamily="18" charset="0"/>
              </a:rPr>
              <a:t> </a:t>
            </a:r>
            <a:r>
              <a:rPr lang="en-GB" sz="2400" b="1" dirty="0" err="1">
                <a:latin typeface="Times New Roman" panose="02020603050405020304" pitchFamily="18" charset="0"/>
              </a:rPr>
              <a:t>gyda</a:t>
            </a:r>
            <a:r>
              <a:rPr lang="en-GB" sz="2400" b="1" dirty="0">
                <a:latin typeface="Times New Roman" panose="02020603050405020304" pitchFamily="18" charset="0"/>
              </a:rPr>
              <a:t> </a:t>
            </a:r>
            <a:r>
              <a:rPr lang="en-GB" sz="2400" b="1" dirty="0" err="1">
                <a:latin typeface="Times New Roman" panose="02020603050405020304" pitchFamily="18" charset="0"/>
              </a:rPr>
              <a:t>thi</a:t>
            </a:r>
            <a:r>
              <a:rPr lang="en-GB" sz="2400" b="1" dirty="0">
                <a:latin typeface="Times New Roman" panose="02020603050405020304" pitchFamily="18" charset="0"/>
              </a:rPr>
              <a:t>.</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5778297" y="4095752"/>
            <a:ext cx="5680278" cy="2362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r>
              <a:rPr lang="en-GB" altLang="en-US" sz="2000"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Aft>
                <a:spcPts val="600"/>
              </a:spcAft>
            </a:pPr>
            <a:r>
              <a:rPr lang="en-GB" altLang="en-US" sz="1600" dirty="0">
                <a:latin typeface="Times New Roman" panose="02020603050405020304" pitchFamily="18" charset="0"/>
                <a:cs typeface="Times New Roman" panose="02020603050405020304" pitchFamily="18" charset="0"/>
              </a:rPr>
              <a:t>Christ is our peace, he has made us one and has broken down in </a:t>
            </a:r>
            <a:r>
              <a:rPr lang="en-GB" altLang="en-US" sz="1600" dirty="0" smtClean="0">
                <a:latin typeface="Times New Roman" panose="02020603050405020304" pitchFamily="18" charset="0"/>
                <a:cs typeface="Times New Roman" panose="02020603050405020304" pitchFamily="18" charset="0"/>
              </a:rPr>
              <a:t>his flesh </a:t>
            </a:r>
            <a:r>
              <a:rPr lang="en-GB" altLang="en-US" sz="1600" dirty="0">
                <a:latin typeface="Times New Roman" panose="02020603050405020304" pitchFamily="18" charset="0"/>
                <a:cs typeface="Times New Roman" panose="02020603050405020304" pitchFamily="18" charset="0"/>
              </a:rPr>
              <a:t>the dividing wall of hostility. (Eph. </a:t>
            </a:r>
            <a:r>
              <a:rPr lang="en-GB" altLang="en-US" sz="1600" dirty="0" smtClean="0">
                <a:latin typeface="Times New Roman" panose="02020603050405020304" pitchFamily="18" charset="0"/>
                <a:cs typeface="Times New Roman" panose="02020603050405020304" pitchFamily="18" charset="0"/>
              </a:rPr>
              <a:t>2.14)</a:t>
            </a:r>
          </a:p>
          <a:p>
            <a:pPr lvl="2" indent="0" eaLnBrk="1" hangingPunct="1">
              <a:spcAft>
                <a:spcPts val="600"/>
              </a:spcAft>
            </a:pPr>
            <a:r>
              <a:rPr lang="en-GB" altLang="en-US" sz="1600" dirty="0" smtClean="0">
                <a:latin typeface="Times New Roman" panose="02020603050405020304" pitchFamily="18" charset="0"/>
                <a:cs typeface="Times New Roman" panose="02020603050405020304" pitchFamily="18" charset="0"/>
              </a:rPr>
              <a:t>The </a:t>
            </a:r>
            <a:r>
              <a:rPr lang="en-GB" altLang="en-US" sz="1600" dirty="0">
                <a:latin typeface="Times New Roman" panose="02020603050405020304" pitchFamily="18" charset="0"/>
                <a:cs typeface="Times New Roman" panose="02020603050405020304" pitchFamily="18" charset="0"/>
              </a:rPr>
              <a:t>peace of the Lord be with you always</a:t>
            </a:r>
            <a:r>
              <a:rPr lang="en-GB" altLang="en-US" sz="1600" dirty="0" smtClean="0">
                <a:latin typeface="Times New Roman" panose="02020603050405020304" pitchFamily="18" charset="0"/>
                <a:cs typeface="Times New Roman" panose="02020603050405020304" pitchFamily="18" charset="0"/>
              </a:rPr>
              <a:t>.</a:t>
            </a:r>
          </a:p>
          <a:p>
            <a:pPr lvl="2" indent="0" eaLnBrk="1" hangingPunct="1">
              <a:spcAft>
                <a:spcPts val="600"/>
              </a:spcAft>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r>
              <a:rPr lang="en-GB" sz="1600" b="1" dirty="0" smtClean="0">
                <a:latin typeface="Times New Roman" panose="02020603050405020304" pitchFamily="18" charset="0"/>
              </a:rPr>
              <a:t>And also with you</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66</a:t>
            </a:r>
            <a:endParaRPr lang="en-US" dirty="0"/>
          </a:p>
        </p:txBody>
      </p:sp>
    </p:spTree>
    <p:extLst>
      <p:ext uri="{BB962C8B-B14F-4D97-AF65-F5344CB8AC3E}">
        <p14:creationId xmlns:p14="http://schemas.microsoft.com/office/powerpoint/2010/main" val="2482922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24200" y="2970713"/>
            <a:ext cx="5511800" cy="523220"/>
          </a:xfrm>
          <a:prstGeom prst="rect">
            <a:avLst/>
          </a:prstGeom>
        </p:spPr>
        <p:txBody>
          <a:bodyPr wrap="square">
            <a:spAutoFit/>
          </a:bodyPr>
          <a:lstStyle/>
          <a:p>
            <a:pPr lvl="2">
              <a:spcBef>
                <a:spcPct val="20000"/>
              </a:spcBef>
            </a:pPr>
            <a:r>
              <a:rPr lang="en-GB" altLang="en-US" sz="2800" i="1" dirty="0" err="1">
                <a:solidFill>
                  <a:srgbClr val="875B00"/>
                </a:solidFill>
                <a:latin typeface="Times New Roman" panose="02020603050405020304" pitchFamily="18" charset="0"/>
                <a:cs typeface="Times New Roman" panose="02020603050405020304" pitchFamily="18" charset="0"/>
              </a:rPr>
              <a:t>Rhennir</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arwydd</a:t>
            </a:r>
            <a:r>
              <a:rPr lang="en-GB" altLang="en-US" sz="2800" i="1" dirty="0">
                <a:solidFill>
                  <a:srgbClr val="875B00"/>
                </a:solidFill>
                <a:latin typeface="Times New Roman" panose="02020603050405020304" pitchFamily="18" charset="0"/>
                <a:cs typeface="Times New Roman" panose="02020603050405020304" pitchFamily="18" charset="0"/>
              </a:rPr>
              <a:t> y </a:t>
            </a:r>
            <a:r>
              <a:rPr lang="en-GB" altLang="en-US" sz="2800" i="1" dirty="0" err="1">
                <a:solidFill>
                  <a:srgbClr val="875B00"/>
                </a:solidFill>
                <a:latin typeface="Times New Roman" panose="02020603050405020304" pitchFamily="18" charset="0"/>
                <a:cs typeface="Times New Roman" panose="02020603050405020304" pitchFamily="18" charset="0"/>
              </a:rPr>
              <a:t>tangnefedd</a:t>
            </a:r>
            <a:r>
              <a:rPr lang="en-GB" altLang="en-US" sz="2800" i="1" dirty="0">
                <a:solidFill>
                  <a:srgbClr val="875B00"/>
                </a:solidFill>
                <a:latin typeface="Times New Roman" panose="02020603050405020304" pitchFamily="18" charset="0"/>
                <a:cs typeface="Times New Roman" panose="02020603050405020304" pitchFamily="18" charset="0"/>
              </a:rPr>
              <a:t>.</a:t>
            </a:r>
            <a:endParaRPr lang="en-GB" altLang="en-US" sz="9600" i="1" dirty="0">
              <a:solidFill>
                <a:srgbClr val="875B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752850" y="3766051"/>
            <a:ext cx="4533900" cy="400110"/>
          </a:xfrm>
          <a:prstGeom prst="rect">
            <a:avLst/>
          </a:prstGeom>
        </p:spPr>
        <p:txBody>
          <a:bodyPr wrap="square">
            <a:spAutoFit/>
          </a:bodyPr>
          <a:lstStyle/>
          <a:p>
            <a:pPr lvl="2">
              <a:spcBef>
                <a:spcPct val="20000"/>
              </a:spcBef>
            </a:pPr>
            <a:r>
              <a:rPr lang="en-GB" altLang="en-US" sz="2000" i="1" dirty="0" smtClean="0">
                <a:solidFill>
                  <a:srgbClr val="875B00"/>
                </a:solidFill>
                <a:latin typeface="Times New Roman" panose="02020603050405020304" pitchFamily="18" charset="0"/>
                <a:cs typeface="Times New Roman" panose="02020603050405020304" pitchFamily="18" charset="0"/>
              </a:rPr>
              <a:t>A </a:t>
            </a:r>
            <a:r>
              <a:rPr lang="en-GB" altLang="en-US" sz="2000" i="1" dirty="0">
                <a:solidFill>
                  <a:srgbClr val="875B00"/>
                </a:solidFill>
                <a:latin typeface="Times New Roman" panose="02020603050405020304" pitchFamily="18" charset="0"/>
                <a:cs typeface="Times New Roman" panose="02020603050405020304" pitchFamily="18" charset="0"/>
              </a:rPr>
              <a:t>sign of peace is exchanged </a:t>
            </a:r>
          </a:p>
        </p:txBody>
      </p:sp>
      <p:sp>
        <p:nvSpPr>
          <p:cNvPr id="2" name="Title 1" hidden="1"/>
          <p:cNvSpPr>
            <a:spLocks noGrp="1"/>
          </p:cNvSpPr>
          <p:nvPr>
            <p:ph type="title" idx="4294967295"/>
          </p:nvPr>
        </p:nvSpPr>
        <p:spPr/>
        <p:txBody>
          <a:bodyPr/>
          <a:lstStyle/>
          <a:p>
            <a:r>
              <a:rPr lang="en-US" dirty="0" smtClean="0"/>
              <a:t>A sign of peace is exchanged</a:t>
            </a:r>
            <a:endParaRPr lang="en-US" dirty="0"/>
          </a:p>
        </p:txBody>
      </p:sp>
    </p:spTree>
    <p:extLst>
      <p:ext uri="{BB962C8B-B14F-4D97-AF65-F5344CB8AC3E}">
        <p14:creationId xmlns:p14="http://schemas.microsoft.com/office/powerpoint/2010/main" val="5240321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40168" y="2747835"/>
            <a:ext cx="4971364" cy="952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a:solidFill>
                  <a:srgbClr val="875B00"/>
                </a:solidFill>
                <a:latin typeface="Courier" charset="0"/>
                <a:ea typeface="Courier" charset="0"/>
                <a:cs typeface="Courier" charset="0"/>
              </a:rPr>
              <a:t>YMATEB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4" name="Rectangle 3"/>
          <p:cNvSpPr>
            <a:spLocks noChangeArrowheads="1"/>
          </p:cNvSpPr>
          <p:nvPr/>
        </p:nvSpPr>
        <p:spPr bwMode="auto">
          <a:xfrm>
            <a:off x="3540168" y="3700463"/>
            <a:ext cx="4971364" cy="952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dirty="0" smtClean="0">
                <a:solidFill>
                  <a:srgbClr val="875B00"/>
                </a:solidFill>
                <a:latin typeface="Courier" charset="0"/>
                <a:ea typeface="Courier" charset="0"/>
                <a:cs typeface="Courier" charset="0"/>
              </a:rPr>
              <a:t>RESPONDING</a:t>
            </a:r>
            <a:r>
              <a:rPr lang="en-GB" altLang="en-US" sz="3600" dirty="0" smtClean="0">
                <a:solidFill>
                  <a:srgbClr val="875B00"/>
                </a:solidFill>
                <a:latin typeface="Courier" charset="0"/>
                <a:ea typeface="Courier" charset="0"/>
                <a:cs typeface="Courier" charset="0"/>
              </a:rPr>
              <a:t>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2" name="Title 1" hidden="1"/>
          <p:cNvSpPr>
            <a:spLocks noGrp="1"/>
          </p:cNvSpPr>
          <p:nvPr>
            <p:ph type="title" idx="4294967295"/>
          </p:nvPr>
        </p:nvSpPr>
        <p:spPr/>
        <p:txBody>
          <a:bodyPr/>
          <a:lstStyle/>
          <a:p>
            <a:r>
              <a:rPr lang="en-US" dirty="0" smtClean="0"/>
              <a:t>Responding</a:t>
            </a:r>
            <a:endParaRPr lang="en-US" dirty="0"/>
          </a:p>
        </p:txBody>
      </p:sp>
    </p:spTree>
    <p:extLst>
      <p:ext uri="{BB962C8B-B14F-4D97-AF65-F5344CB8AC3E}">
        <p14:creationId xmlns:p14="http://schemas.microsoft.com/office/powerpoint/2010/main" val="17306193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805295" y="1463286"/>
            <a:ext cx="9781743" cy="2794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r>
              <a:rPr lang="en-GB" altLang="en-US" sz="2800" dirty="0" err="1" smtClean="0">
                <a:solidFill>
                  <a:srgbClr val="875B00"/>
                </a:solidFill>
                <a:latin typeface="Times New Roman" panose="02020603050405020304" pitchFamily="18" charset="0"/>
                <a:cs typeface="Times New Roman" panose="02020603050405020304" pitchFamily="18" charset="0"/>
              </a:rPr>
              <a:t>Arweinydd</a:t>
            </a:r>
            <a:r>
              <a:rPr lang="en-GB" altLang="en-US" sz="2800" dirty="0" smtClean="0">
                <a:solidFill>
                  <a:srgbClr val="875B00"/>
                </a:solidFill>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Bu </a:t>
            </a:r>
            <a:r>
              <a:rPr lang="en-GB" altLang="en-US" sz="2400" dirty="0" err="1">
                <a:latin typeface="Times New Roman" panose="02020603050405020304" pitchFamily="18" charset="0"/>
                <a:cs typeface="Times New Roman" panose="02020603050405020304" pitchFamily="18" charset="0"/>
              </a:rPr>
              <a:t>farw’r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cyfan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gwahanu</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oddi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wrth</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gyda</a:t>
            </a:r>
            <a:r>
              <a:rPr lang="en-GB" altLang="en-US" sz="2400" dirty="0">
                <a:latin typeface="Times New Roman" panose="02020603050405020304" pitchFamily="18" charset="0"/>
                <a:cs typeface="Times New Roman" panose="02020603050405020304" pitchFamily="18" charset="0"/>
              </a:rPr>
              <a:t> Christ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Groes</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Gan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bod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unwaith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eto’n</a:t>
            </a:r>
            <a:r>
              <a:rPr lang="en-GB" altLang="en-US" sz="2400" dirty="0">
                <a:latin typeface="Times New Roman" panose="02020603050405020304" pitchFamily="18" charset="0"/>
                <a:cs typeface="Times New Roman" panose="02020603050405020304" pitchFamily="18" charset="0"/>
              </a:rPr>
              <a:t> un ag </a:t>
            </a:r>
            <a:r>
              <a:rPr lang="en-GB" altLang="en-US" sz="2400" dirty="0" err="1" smtClean="0">
                <a:latin typeface="Times New Roman" panose="02020603050405020304" pitchFamily="18" charset="0"/>
                <a:cs typeface="Times New Roman" panose="02020603050405020304" pitchFamily="18" charset="0"/>
              </a:rPr>
              <a:t>ef</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ymrwymwn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hunain</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nerth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dymchwel</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muriau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gwahanu</a:t>
            </a:r>
            <a:r>
              <a:rPr lang="en-GB" altLang="en-US" sz="2400" dirty="0">
                <a:latin typeface="Times New Roman" panose="02020603050405020304" pitchFamily="18" charset="0"/>
                <a:cs typeface="Times New Roman" panose="02020603050405020304" pitchFamily="18" charset="0"/>
              </a:rPr>
              <a:t> ac </a:t>
            </a:r>
            <a:r>
              <a:rPr lang="en-GB" altLang="en-US" sz="2400" dirty="0" smtClean="0">
                <a:latin typeface="Times New Roman" panose="02020603050405020304" pitchFamily="18" charset="0"/>
                <a:cs typeface="Times New Roman" panose="02020603050405020304" pitchFamily="18" charset="0"/>
              </a:rPr>
              <a:t>I </a:t>
            </a:r>
            <a:r>
              <a:rPr lang="en-GB" altLang="en-US" sz="2400" dirty="0" err="1" smtClean="0">
                <a:latin typeface="Times New Roman" panose="02020603050405020304" pitchFamily="18" charset="0"/>
                <a:cs typeface="Times New Roman" panose="02020603050405020304" pitchFamily="18" charset="0"/>
              </a:rPr>
              <a:t>fod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un </a:t>
            </a:r>
            <a:r>
              <a:rPr lang="en-GB" altLang="en-US" sz="2400" dirty="0" err="1">
                <a:latin typeface="Times New Roman" panose="02020603050405020304" pitchFamily="18" charset="0"/>
                <a:cs typeface="Times New Roman" panose="02020603050405020304" pitchFamily="18" charset="0"/>
              </a:rPr>
              <a:t>â’n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gilydd</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err="1">
                <a:latin typeface="Times New Roman" panose="02020603050405020304" pitchFamily="18" charset="0"/>
                <a:cs typeface="Times New Roman" panose="02020603050405020304" pitchFamily="18" charset="0"/>
              </a:rPr>
              <a:t>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mwyn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enw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gael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ogoneddu</a:t>
            </a:r>
            <a:r>
              <a:rPr lang="en-GB" altLang="en-US" sz="2400" dirty="0">
                <a:latin typeface="Times New Roman" panose="02020603050405020304" pitchFamily="18" charset="0"/>
                <a:cs typeface="Times New Roman" panose="02020603050405020304" pitchFamily="18" charset="0"/>
              </a:rPr>
              <a:t>, </a:t>
            </a:r>
            <a:endParaRPr lang="en-GB" altLang="en-US" sz="2400" dirty="0" smtClean="0">
              <a:latin typeface="Times New Roman" panose="02020603050405020304" pitchFamily="18" charset="0"/>
              <a:cs typeface="Times New Roman" panose="02020603050405020304" pitchFamily="18" charset="0"/>
            </a:endParaRPr>
          </a:p>
          <a:p>
            <a:pPr lvl="2" eaLnBrk="1" hangingPunct="1"/>
            <a:r>
              <a:rPr lang="en-GB" altLang="en-US" sz="2400" dirty="0" err="1" smtClean="0">
                <a:latin typeface="Times New Roman" panose="02020603050405020304" pitchFamily="18" charset="0"/>
                <a:cs typeface="Times New Roman" panose="02020603050405020304" pitchFamily="18" charset="0"/>
              </a:rPr>
              <a:t>i’r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deyrnas</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ddod</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mwyn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gwneud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ewyllys</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a:t>
            </a:r>
            <a:endParaRPr lang="en-GB" altLang="en-US" sz="2400" dirty="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4748645" y="4371976"/>
            <a:ext cx="6838518" cy="2008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r>
              <a:rPr lang="en-GB" altLang="en-US" sz="2000" dirty="0" smtClean="0">
                <a:solidFill>
                  <a:srgbClr val="875B00"/>
                </a:solidFill>
                <a:latin typeface="Times New Roman" panose="02020603050405020304" pitchFamily="18" charset="0"/>
                <a:cs typeface="Times New Roman" panose="02020603050405020304" pitchFamily="18" charset="0"/>
              </a:rPr>
              <a:t>Leader</a:t>
            </a:r>
            <a:r>
              <a:rPr lang="en-GB" altLang="en-US" sz="2800" dirty="0" smtClean="0">
                <a:solidFill>
                  <a:srgbClr val="875B00"/>
                </a:solidFill>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1600" dirty="0">
                <a:latin typeface="Times New Roman" panose="02020603050405020304" pitchFamily="18" charset="0"/>
                <a:cs typeface="Times New Roman" panose="02020603050405020304" pitchFamily="18" charset="0"/>
              </a:rPr>
              <a:t>All that divides us from God died with Christ on the cross.</a:t>
            </a:r>
          </a:p>
          <a:p>
            <a:pPr lvl="2" eaLnBrk="1" hangingPunct="1"/>
            <a:r>
              <a:rPr lang="en-GB" altLang="en-US" sz="1600" dirty="0">
                <a:latin typeface="Times New Roman" panose="02020603050405020304" pitchFamily="18" charset="0"/>
                <a:cs typeface="Times New Roman" panose="02020603050405020304" pitchFamily="18" charset="0"/>
              </a:rPr>
              <a:t>As we are again one with him, we commit ourselves,</a:t>
            </a:r>
          </a:p>
          <a:p>
            <a:pPr lvl="2" eaLnBrk="1" hangingPunct="1"/>
            <a:r>
              <a:rPr lang="en-GB" altLang="en-US" sz="1600" dirty="0">
                <a:latin typeface="Times New Roman" panose="02020603050405020304" pitchFamily="18" charset="0"/>
                <a:cs typeface="Times New Roman" panose="02020603050405020304" pitchFamily="18" charset="0"/>
              </a:rPr>
              <a:t>in the power of his Spirit,</a:t>
            </a:r>
          </a:p>
          <a:p>
            <a:pPr lvl="2" eaLnBrk="1" hangingPunct="1"/>
            <a:r>
              <a:rPr lang="en-GB" altLang="en-US" sz="1600" dirty="0">
                <a:latin typeface="Times New Roman" panose="02020603050405020304" pitchFamily="18" charset="0"/>
                <a:cs typeface="Times New Roman" panose="02020603050405020304" pitchFamily="18" charset="0"/>
              </a:rPr>
              <a:t>to break down our divisions and become one with each other,</a:t>
            </a:r>
          </a:p>
          <a:p>
            <a:pPr lvl="2" eaLnBrk="1" hangingPunct="1"/>
            <a:r>
              <a:rPr lang="en-GB" altLang="en-US" sz="1600" dirty="0">
                <a:latin typeface="Times New Roman" panose="02020603050405020304" pitchFamily="18" charset="0"/>
                <a:cs typeface="Times New Roman" panose="02020603050405020304" pitchFamily="18" charset="0"/>
              </a:rPr>
              <a:t>so that Christ’s name be glorified, the kingdom come and </a:t>
            </a:r>
            <a:r>
              <a:rPr lang="en-GB" altLang="en-US" sz="1600" dirty="0" smtClean="0">
                <a:latin typeface="Times New Roman" panose="02020603050405020304" pitchFamily="18" charset="0"/>
                <a:cs typeface="Times New Roman" panose="02020603050405020304" pitchFamily="18" charset="0"/>
              </a:rPr>
              <a:t>God’s will </a:t>
            </a:r>
            <a:r>
              <a:rPr lang="en-GB" altLang="en-US" sz="1600" dirty="0">
                <a:latin typeface="Times New Roman" panose="02020603050405020304" pitchFamily="18" charset="0"/>
                <a:cs typeface="Times New Roman" panose="02020603050405020304" pitchFamily="18" charset="0"/>
              </a:rPr>
              <a:t>be done.</a:t>
            </a:r>
          </a:p>
        </p:txBody>
      </p:sp>
      <p:sp>
        <p:nvSpPr>
          <p:cNvPr id="4" name="Title 3" hidden="1"/>
          <p:cNvSpPr>
            <a:spLocks noGrp="1"/>
          </p:cNvSpPr>
          <p:nvPr>
            <p:ph type="title" idx="4294967295"/>
          </p:nvPr>
        </p:nvSpPr>
        <p:spPr/>
        <p:txBody>
          <a:bodyPr/>
          <a:lstStyle/>
          <a:p>
            <a:r>
              <a:rPr lang="en-US" dirty="0" smtClean="0"/>
              <a:t>Slide</a:t>
            </a:r>
            <a:r>
              <a:rPr lang="en-US" baseline="0" dirty="0" smtClean="0"/>
              <a:t> 69</a:t>
            </a:r>
            <a:endParaRPr lang="en-US" dirty="0"/>
          </a:p>
        </p:txBody>
      </p:sp>
    </p:spTree>
    <p:extLst>
      <p:ext uri="{BB962C8B-B14F-4D97-AF65-F5344CB8AC3E}">
        <p14:creationId xmlns:p14="http://schemas.microsoft.com/office/powerpoint/2010/main" val="1978761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25880" y="2347785"/>
            <a:ext cx="4971364"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smtClean="0">
                <a:solidFill>
                  <a:srgbClr val="875B00"/>
                </a:solidFill>
                <a:latin typeface="Courier" charset="0"/>
                <a:ea typeface="Courier" charset="0"/>
                <a:cs typeface="Courier" charset="0"/>
              </a:rPr>
              <a:t>CYFFESU</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4" name="Rectangle 3"/>
          <p:cNvSpPr>
            <a:spLocks noChangeArrowheads="1"/>
          </p:cNvSpPr>
          <p:nvPr/>
        </p:nvSpPr>
        <p:spPr bwMode="auto">
          <a:xfrm>
            <a:off x="3525880" y="3194223"/>
            <a:ext cx="4971364"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dirty="0" smtClean="0">
                <a:solidFill>
                  <a:srgbClr val="875B00"/>
                </a:solidFill>
                <a:latin typeface="Courier" charset="0"/>
                <a:ea typeface="Courier" charset="0"/>
                <a:cs typeface="Courier" charset="0"/>
              </a:rPr>
              <a:t>CONFESSING</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2" name="Title 1" hidden="1"/>
          <p:cNvSpPr>
            <a:spLocks noGrp="1"/>
          </p:cNvSpPr>
          <p:nvPr>
            <p:ph type="title" idx="4294967295"/>
          </p:nvPr>
        </p:nvSpPr>
        <p:spPr/>
        <p:txBody>
          <a:bodyPr/>
          <a:lstStyle/>
          <a:p>
            <a:r>
              <a:rPr lang="en-US" dirty="0" smtClean="0"/>
              <a:t>Confessing</a:t>
            </a:r>
            <a:endParaRPr lang="en-US" dirty="0"/>
          </a:p>
        </p:txBody>
      </p:sp>
    </p:spTree>
    <p:extLst>
      <p:ext uri="{BB962C8B-B14F-4D97-AF65-F5344CB8AC3E}">
        <p14:creationId xmlns:p14="http://schemas.microsoft.com/office/powerpoint/2010/main" val="3934463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32000" y="2284923"/>
            <a:ext cx="7696200" cy="1384995"/>
          </a:xfrm>
          <a:prstGeom prst="rect">
            <a:avLst/>
          </a:prstGeom>
        </p:spPr>
        <p:txBody>
          <a:bodyPr wrap="square">
            <a:spAutoFit/>
          </a:bodyPr>
          <a:lstStyle/>
          <a:p>
            <a:pPr lvl="2">
              <a:spcBef>
                <a:spcPct val="20000"/>
              </a:spcBef>
            </a:pPr>
            <a:r>
              <a:rPr lang="en-GB" altLang="en-US" sz="2800" i="1" dirty="0" err="1">
                <a:solidFill>
                  <a:srgbClr val="875B00"/>
                </a:solidFill>
                <a:latin typeface="Times New Roman" panose="02020603050405020304" pitchFamily="18" charset="0"/>
                <a:cs typeface="Times New Roman" panose="02020603050405020304" pitchFamily="18" charset="0"/>
              </a:rPr>
              <a:t>Cenir</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cân</a:t>
            </a:r>
            <a:r>
              <a:rPr lang="en-GB" altLang="en-US" sz="2800" i="1" dirty="0">
                <a:solidFill>
                  <a:srgbClr val="875B00"/>
                </a:solidFill>
                <a:latin typeface="Times New Roman" panose="02020603050405020304" pitchFamily="18" charset="0"/>
                <a:cs typeface="Times New Roman" panose="02020603050405020304" pitchFamily="18" charset="0"/>
              </a:rPr>
              <a:t> o </a:t>
            </a:r>
            <a:r>
              <a:rPr lang="en-GB" altLang="en-US" sz="2800" i="1" dirty="0" err="1">
                <a:solidFill>
                  <a:srgbClr val="875B00"/>
                </a:solidFill>
                <a:latin typeface="Times New Roman" panose="02020603050405020304" pitchFamily="18" charset="0"/>
                <a:cs typeface="Times New Roman" panose="02020603050405020304" pitchFamily="18" charset="0"/>
              </a:rPr>
              <a:t>gymod</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neu</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emyn</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yn</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dathlu</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gogoniant</a:t>
            </a:r>
            <a:r>
              <a:rPr lang="en-GB" altLang="en-US" sz="2800" i="1" dirty="0">
                <a:solidFill>
                  <a:srgbClr val="875B00"/>
                </a:solidFill>
                <a:latin typeface="Times New Roman" panose="02020603050405020304" pitchFamily="18" charset="0"/>
                <a:cs typeface="Times New Roman" panose="02020603050405020304" pitchFamily="18" charset="0"/>
              </a:rPr>
              <a:t> y </a:t>
            </a:r>
            <a:r>
              <a:rPr lang="en-GB" altLang="en-US" sz="2800" i="1" dirty="0" err="1" smtClean="0">
                <a:solidFill>
                  <a:srgbClr val="875B00"/>
                </a:solidFill>
                <a:latin typeface="Times New Roman" panose="02020603050405020304" pitchFamily="18" charset="0"/>
                <a:cs typeface="Times New Roman" panose="02020603050405020304" pitchFamily="18" charset="0"/>
              </a:rPr>
              <a:t>groes</a:t>
            </a:r>
            <a:r>
              <a:rPr lang="en-GB" altLang="en-US" sz="2800" i="1" dirty="0" smtClean="0">
                <a:solidFill>
                  <a:srgbClr val="875B00"/>
                </a:solidFill>
                <a:latin typeface="Times New Roman" panose="02020603050405020304" pitchFamily="18" charset="0"/>
                <a:cs typeface="Times New Roman" panose="02020603050405020304" pitchFamily="18" charset="0"/>
              </a:rPr>
              <a:t> </a:t>
            </a:r>
            <a:r>
              <a:rPr lang="en-GB" altLang="en-US" sz="2800" i="1" dirty="0" err="1" smtClean="0">
                <a:solidFill>
                  <a:srgbClr val="875B00"/>
                </a:solidFill>
                <a:latin typeface="Times New Roman" panose="02020603050405020304" pitchFamily="18" charset="0"/>
                <a:cs typeface="Times New Roman" panose="02020603050405020304" pitchFamily="18" charset="0"/>
              </a:rPr>
              <a:t>tra</a:t>
            </a:r>
            <a:r>
              <a:rPr lang="en-GB" altLang="en-US" sz="2800" i="1" dirty="0" smtClean="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dymchwelir</a:t>
            </a:r>
            <a:r>
              <a:rPr lang="en-GB" altLang="en-US" sz="2800" i="1" dirty="0">
                <a:solidFill>
                  <a:srgbClr val="875B00"/>
                </a:solidFill>
                <a:latin typeface="Times New Roman" panose="02020603050405020304" pitchFamily="18" charset="0"/>
                <a:cs typeface="Times New Roman" panose="02020603050405020304" pitchFamily="18" charset="0"/>
              </a:rPr>
              <a:t> y </a:t>
            </a:r>
            <a:r>
              <a:rPr lang="en-GB" altLang="en-US" sz="2800" i="1" dirty="0" err="1">
                <a:solidFill>
                  <a:srgbClr val="875B00"/>
                </a:solidFill>
                <a:latin typeface="Times New Roman" panose="02020603050405020304" pitchFamily="18" charset="0"/>
                <a:cs typeface="Times New Roman" panose="02020603050405020304" pitchFamily="18" charset="0"/>
              </a:rPr>
              <a:t>mur</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a’i</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ailffurfio</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ar</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lun</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croes</a:t>
            </a:r>
            <a:r>
              <a:rPr lang="en-GB" altLang="en-US" sz="2800" i="1" dirty="0">
                <a:solidFill>
                  <a:srgbClr val="875B00"/>
                </a:solidFill>
                <a:latin typeface="Times New Roman" panose="02020603050405020304" pitchFamily="18" charset="0"/>
                <a:cs typeface="Times New Roman" panose="02020603050405020304" pitchFamily="18" charset="0"/>
              </a:rPr>
              <a:t>.</a:t>
            </a:r>
            <a:endParaRPr lang="en-GB" altLang="en-US" sz="17300" i="1" dirty="0">
              <a:solidFill>
                <a:srgbClr val="875B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032000" y="4242311"/>
            <a:ext cx="7696200" cy="707886"/>
          </a:xfrm>
          <a:prstGeom prst="rect">
            <a:avLst/>
          </a:prstGeom>
        </p:spPr>
        <p:txBody>
          <a:bodyPr wrap="square">
            <a:spAutoFit/>
          </a:bodyPr>
          <a:lstStyle/>
          <a:p>
            <a:pPr lvl="2">
              <a:spcBef>
                <a:spcPct val="20000"/>
              </a:spcBef>
            </a:pPr>
            <a:r>
              <a:rPr lang="en-GB" altLang="en-US" sz="2000" i="1" dirty="0">
                <a:solidFill>
                  <a:srgbClr val="875B00"/>
                </a:solidFill>
                <a:latin typeface="Times New Roman" panose="02020603050405020304" pitchFamily="18" charset="0"/>
                <a:cs typeface="Times New Roman" panose="02020603050405020304" pitchFamily="18" charset="0"/>
              </a:rPr>
              <a:t>A song of reconciliation or hymn of the glory of the cross while the wall is dismantled </a:t>
            </a:r>
            <a:r>
              <a:rPr lang="en-GB" altLang="en-US" sz="2000" i="1" dirty="0" smtClean="0">
                <a:solidFill>
                  <a:srgbClr val="875B00"/>
                </a:solidFill>
                <a:latin typeface="Times New Roman" panose="02020603050405020304" pitchFamily="18" charset="0"/>
                <a:cs typeface="Times New Roman" panose="02020603050405020304" pitchFamily="18" charset="0"/>
              </a:rPr>
              <a:t>and formed </a:t>
            </a:r>
            <a:r>
              <a:rPr lang="en-GB" altLang="en-US" sz="2000" i="1" dirty="0">
                <a:solidFill>
                  <a:srgbClr val="875B00"/>
                </a:solidFill>
                <a:latin typeface="Times New Roman" panose="02020603050405020304" pitchFamily="18" charset="0"/>
                <a:cs typeface="Times New Roman" panose="02020603050405020304" pitchFamily="18" charset="0"/>
              </a:rPr>
              <a:t>in the shape of a </a:t>
            </a:r>
            <a:r>
              <a:rPr lang="en-GB" altLang="en-US" sz="2000" i="1" dirty="0" smtClean="0">
                <a:solidFill>
                  <a:srgbClr val="875B00"/>
                </a:solidFill>
                <a:latin typeface="Times New Roman" panose="02020603050405020304" pitchFamily="18" charset="0"/>
                <a:cs typeface="Times New Roman" panose="02020603050405020304" pitchFamily="18" charset="0"/>
              </a:rPr>
              <a:t>cross.</a:t>
            </a:r>
            <a:endParaRPr lang="en-GB" altLang="en-US" sz="2000" i="1" dirty="0">
              <a:solidFill>
                <a:srgbClr val="875B00"/>
              </a:solidFill>
              <a:latin typeface="Times New Roman" panose="02020603050405020304" pitchFamily="18" charset="0"/>
              <a:cs typeface="Times New Roman" panose="02020603050405020304" pitchFamily="18" charset="0"/>
            </a:endParaRPr>
          </a:p>
        </p:txBody>
      </p:sp>
      <p:sp>
        <p:nvSpPr>
          <p:cNvPr id="5" name="Title 4" hidden="1"/>
          <p:cNvSpPr>
            <a:spLocks noGrp="1"/>
          </p:cNvSpPr>
          <p:nvPr>
            <p:ph type="title" idx="4294967295"/>
          </p:nvPr>
        </p:nvSpPr>
        <p:spPr/>
        <p:txBody>
          <a:bodyPr/>
          <a:lstStyle/>
          <a:p>
            <a:r>
              <a:rPr lang="en-US" dirty="0" smtClean="0"/>
              <a:t>A song of reconciliation</a:t>
            </a:r>
            <a:endParaRPr lang="en-US" dirty="0"/>
          </a:p>
        </p:txBody>
      </p:sp>
    </p:spTree>
    <p:extLst>
      <p:ext uri="{BB962C8B-B14F-4D97-AF65-F5344CB8AC3E}">
        <p14:creationId xmlns:p14="http://schemas.microsoft.com/office/powerpoint/2010/main" val="15334294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335380" y="2690685"/>
            <a:ext cx="5846720" cy="909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a:solidFill>
                  <a:srgbClr val="875B00"/>
                </a:solidFill>
                <a:latin typeface="Courier" charset="0"/>
                <a:ea typeface="Courier" charset="0"/>
                <a:cs typeface="Courier" charset="0"/>
              </a:rPr>
              <a:t>YR YMBILIAU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4" name="Rectangle 3"/>
          <p:cNvSpPr>
            <a:spLocks noChangeArrowheads="1"/>
          </p:cNvSpPr>
          <p:nvPr/>
        </p:nvSpPr>
        <p:spPr bwMode="auto">
          <a:xfrm>
            <a:off x="3335380" y="3600450"/>
            <a:ext cx="5846720" cy="909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dirty="0" smtClean="0">
                <a:solidFill>
                  <a:srgbClr val="875B00"/>
                </a:solidFill>
                <a:latin typeface="Courier" charset="0"/>
                <a:ea typeface="Courier" charset="0"/>
                <a:cs typeface="Courier" charset="0"/>
              </a:rPr>
              <a:t>INTERCESSORY PRAYERS</a:t>
            </a:r>
            <a:r>
              <a:rPr lang="en-GB" altLang="en-US" sz="3600" dirty="0" smtClean="0">
                <a:solidFill>
                  <a:srgbClr val="875B00"/>
                </a:solidFill>
                <a:latin typeface="Courier" charset="0"/>
                <a:ea typeface="Courier" charset="0"/>
                <a:cs typeface="Courier" charset="0"/>
              </a:rPr>
              <a:t>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2" name="Title 1" hidden="1"/>
          <p:cNvSpPr>
            <a:spLocks noGrp="1"/>
          </p:cNvSpPr>
          <p:nvPr>
            <p:ph type="title" idx="4294967295"/>
          </p:nvPr>
        </p:nvSpPr>
        <p:spPr/>
        <p:txBody>
          <a:bodyPr/>
          <a:lstStyle/>
          <a:p>
            <a:r>
              <a:rPr lang="en-US" dirty="0" smtClean="0"/>
              <a:t>Intercessory prayers</a:t>
            </a:r>
            <a:endParaRPr lang="en-US" dirty="0"/>
          </a:p>
        </p:txBody>
      </p:sp>
    </p:spTree>
    <p:extLst>
      <p:ext uri="{BB962C8B-B14F-4D97-AF65-F5344CB8AC3E}">
        <p14:creationId xmlns:p14="http://schemas.microsoft.com/office/powerpoint/2010/main" val="15460903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2060381"/>
            <a:ext cx="8531428" cy="1654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a:t>
            </a:r>
            <a:r>
              <a:rPr lang="en-GB" altLang="en-US" sz="2800" dirty="0" smtClean="0">
                <a:solidFill>
                  <a:srgbClr val="875B00"/>
                </a:solidFill>
                <a:latin typeface="Times New Roman" panose="02020603050405020304" pitchFamily="18" charset="0"/>
                <a:cs typeface="Times New Roman" panose="02020603050405020304" pitchFamily="18" charset="0"/>
              </a:rPr>
              <a:t>1</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r>
              <a:rPr lang="en-GB" altLang="en-US" sz="2400" dirty="0" err="1">
                <a:latin typeface="Times New Roman" panose="02020603050405020304" pitchFamily="18" charset="0"/>
                <a:cs typeface="Times New Roman" panose="02020603050405020304" pitchFamily="18" charset="0"/>
              </a:rPr>
              <a:t>Hollalluog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Dduw</a:t>
            </a:r>
            <a:r>
              <a:rPr lang="en-GB" altLang="en-US" sz="2400" dirty="0" smtClean="0">
                <a:latin typeface="Times New Roman" panose="02020603050405020304" pitchFamily="18" charset="0"/>
                <a:cs typeface="Times New Roman" panose="02020603050405020304" pitchFamily="18" charset="0"/>
              </a:rPr>
              <a:t>,</a:t>
            </a:r>
            <a:endParaRPr lang="en-GB" altLang="en-US" sz="2400" dirty="0">
              <a:latin typeface="Times New Roman" panose="02020603050405020304" pitchFamily="18" charset="0"/>
              <a:cs typeface="Times New Roman" panose="02020603050405020304" pitchFamily="18" charset="0"/>
            </a:endParaRPr>
          </a:p>
          <a:p>
            <a:pPr lvl="2" indent="0" eaLnBrk="1" hangingPunct="1"/>
            <a:r>
              <a:rPr lang="en-GB" altLang="en-US" sz="2400" dirty="0" err="1">
                <a:latin typeface="Times New Roman" panose="02020603050405020304" pitchFamily="18" charset="0"/>
                <a:cs typeface="Times New Roman" panose="02020603050405020304" pitchFamily="18" charset="0"/>
              </a:rPr>
              <a:t>anfonaist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Fab </a:t>
            </a:r>
            <a:r>
              <a:rPr lang="en-GB" altLang="en-US" sz="2400" dirty="0" err="1">
                <a:latin typeface="Times New Roman" panose="02020603050405020304" pitchFamily="18" charset="0"/>
                <a:cs typeface="Times New Roman" panose="02020603050405020304" pitchFamily="18" charset="0"/>
              </a:rPr>
              <a:t>Iesu</a:t>
            </a:r>
            <a:r>
              <a:rPr lang="en-GB" altLang="en-US" sz="2400" dirty="0">
                <a:latin typeface="Times New Roman" panose="02020603050405020304" pitchFamily="18" charset="0"/>
                <a:cs typeface="Times New Roman" panose="02020603050405020304" pitchFamily="18" charset="0"/>
              </a:rPr>
              <a:t> Grist </a:t>
            </a:r>
            <a:r>
              <a:rPr lang="en-GB" altLang="en-US" sz="2400" dirty="0" err="1">
                <a:latin typeface="Times New Roman" panose="02020603050405020304" pitchFamily="18" charset="0"/>
                <a:cs typeface="Times New Roman" panose="02020603050405020304" pitchFamily="18" charset="0"/>
              </a:rPr>
              <a:t>er</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mwyn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cymodi’r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thi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hun</a:t>
            </a:r>
            <a:r>
              <a:rPr lang="en-GB" altLang="en-US" sz="2400" dirty="0">
                <a:latin typeface="Times New Roman" panose="02020603050405020304" pitchFamily="18" charset="0"/>
                <a:cs typeface="Times New Roman" panose="02020603050405020304" pitchFamily="18" charset="0"/>
              </a:rPr>
              <a:t>.</a:t>
            </a:r>
            <a:endParaRPr lang="en-GB" altLang="en-US" sz="2400" dirty="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882572" y="3998719"/>
            <a:ext cx="8531428" cy="1459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Reader 1</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Almighty God,</a:t>
            </a:r>
          </a:p>
          <a:p>
            <a:pPr lvl="2" indent="0" eaLnBrk="1" hangingPunct="1"/>
            <a:r>
              <a:rPr lang="en-GB" altLang="en-US" sz="1600" dirty="0">
                <a:latin typeface="Times New Roman" panose="02020603050405020304" pitchFamily="18" charset="0"/>
                <a:cs typeface="Times New Roman" panose="02020603050405020304" pitchFamily="18" charset="0"/>
              </a:rPr>
              <a:t>you sent your son Jesus Christ to reconcile the world to yourself</a:t>
            </a:r>
            <a:r>
              <a:rPr lang="en-GB" altLang="en-US" sz="1600" dirty="0" smtClean="0">
                <a:latin typeface="Times New Roman" panose="02020603050405020304" pitchFamily="18" charset="0"/>
                <a:cs typeface="Times New Roman" panose="02020603050405020304" pitchFamily="18" charset="0"/>
              </a:rPr>
              <a:t>.</a:t>
            </a:r>
            <a:endParaRPr lang="en-GB" altLang="en-US" sz="1600" dirty="0">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72</a:t>
            </a:r>
            <a:endParaRPr lang="en-US" dirty="0"/>
          </a:p>
        </p:txBody>
      </p:sp>
    </p:spTree>
    <p:extLst>
      <p:ext uri="{BB962C8B-B14F-4D97-AF65-F5344CB8AC3E}">
        <p14:creationId xmlns:p14="http://schemas.microsoft.com/office/powerpoint/2010/main" val="5816247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1714500"/>
            <a:ext cx="9347403" cy="224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spcAft>
                <a:spcPts val="600"/>
              </a:spcAft>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1</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r>
              <a:rPr lang="en-GB" altLang="en-US" sz="2400" dirty="0" err="1" smtClean="0">
                <a:latin typeface="Times New Roman" panose="02020603050405020304" pitchFamily="18" charset="0"/>
                <a:cs typeface="Times New Roman" panose="02020603050405020304" pitchFamily="18" charset="0"/>
              </a:rPr>
              <a:t>Canmolwn</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di </a:t>
            </a:r>
            <a:r>
              <a:rPr lang="en-GB" altLang="en-US" sz="2400" dirty="0" err="1">
                <a:latin typeface="Times New Roman" panose="02020603050405020304" pitchFamily="18" charset="0"/>
                <a:cs typeface="Times New Roman" panose="02020603050405020304" pitchFamily="18" charset="0"/>
              </a:rPr>
              <a:t>oherwydd</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trwy</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dy</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Efengyl</a:t>
            </a:r>
            <a:r>
              <a:rPr lang="en-GB" altLang="en-US" sz="2400" dirty="0">
                <a:latin typeface="Times New Roman" panose="02020603050405020304" pitchFamily="18" charset="0"/>
                <a:cs typeface="Times New Roman" panose="02020603050405020304" pitchFamily="18" charset="0"/>
              </a:rPr>
              <a:t>,</a:t>
            </a:r>
          </a:p>
          <a:p>
            <a:pPr lvl="2" indent="0" eaLnBrk="1" hangingPunct="1"/>
            <a:r>
              <a:rPr lang="en-GB" altLang="en-US" sz="2400" dirty="0" err="1">
                <a:latin typeface="Times New Roman" panose="02020603050405020304" pitchFamily="18" charset="0"/>
                <a:cs typeface="Times New Roman" panose="02020603050405020304" pitchFamily="18" charset="0"/>
              </a:rPr>
              <a:t>gelwaist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ynghyd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gymuned</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gariad</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ym</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mhob</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ddaear</a:t>
            </a:r>
            <a:r>
              <a:rPr lang="en-GB" altLang="en-US" sz="2400" dirty="0">
                <a:latin typeface="Times New Roman" panose="02020603050405020304" pitchFamily="18" charset="0"/>
                <a:cs typeface="Times New Roman" panose="02020603050405020304" pitchFamily="18" charset="0"/>
              </a:rPr>
              <a:t>,</a:t>
            </a:r>
          </a:p>
          <a:p>
            <a:pPr lvl="2" indent="0" eaLnBrk="1" hangingPunct="1"/>
            <a:r>
              <a:rPr lang="en-GB" altLang="en-US" sz="2400" dirty="0">
                <a:latin typeface="Times New Roman" panose="02020603050405020304" pitchFamily="18" charset="0"/>
                <a:cs typeface="Times New Roman" panose="02020603050405020304" pitchFamily="18" charset="0"/>
              </a:rPr>
              <a:t>ac am </a:t>
            </a:r>
            <a:r>
              <a:rPr lang="en-GB" altLang="en-US" sz="2400" dirty="0" err="1">
                <a:latin typeface="Times New Roman" panose="02020603050405020304" pitchFamily="18" charset="0"/>
                <a:cs typeface="Times New Roman" panose="02020603050405020304" pitchFamily="18" charset="0"/>
              </a:rPr>
              <a:t>fod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modd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weision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ym</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mhob</a:t>
            </a:r>
            <a:r>
              <a:rPr lang="en-GB" altLang="en-US" sz="2400" dirty="0" smtClean="0">
                <a:latin typeface="Times New Roman" panose="02020603050405020304" pitchFamily="18" charset="0"/>
                <a:cs typeface="Times New Roman" panose="02020603050405020304" pitchFamily="18" charset="0"/>
              </a:rPr>
              <a:t> man </a:t>
            </a:r>
            <a:r>
              <a:rPr lang="en-GB" altLang="en-US" sz="2400" dirty="0" err="1">
                <a:latin typeface="Times New Roman" panose="02020603050405020304" pitchFamily="18" charset="0"/>
                <a:cs typeface="Times New Roman" panose="02020603050405020304" pitchFamily="18" charset="0"/>
              </a:rPr>
              <a:t>alw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enw</a:t>
            </a:r>
            <a:r>
              <a:rPr lang="en-GB" altLang="en-US" sz="2400" dirty="0">
                <a:latin typeface="Times New Roman" panose="02020603050405020304" pitchFamily="18" charset="0"/>
                <a:cs typeface="Times New Roman" panose="02020603050405020304" pitchFamily="18" charset="0"/>
              </a:rPr>
              <a:t>.</a:t>
            </a:r>
          </a:p>
          <a:p>
            <a:pPr lvl="2" indent="0" eaLnBrk="1" hangingPunct="1"/>
            <a:r>
              <a:rPr lang="en-GB" altLang="en-US" sz="2400" dirty="0" err="1">
                <a:latin typeface="Times New Roman" panose="02020603050405020304" pitchFamily="18" charset="0"/>
                <a:cs typeface="Times New Roman" panose="02020603050405020304" pitchFamily="18" charset="0"/>
              </a:rPr>
              <a:t>Boed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ennyn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ym</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mhob</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cymuned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newyn</a:t>
            </a:r>
            <a:r>
              <a:rPr lang="en-GB" altLang="en-US" sz="2400" dirty="0">
                <a:latin typeface="Times New Roman" panose="02020603050405020304" pitchFamily="18" charset="0"/>
                <a:cs typeface="Times New Roman" panose="02020603050405020304" pitchFamily="18" charset="0"/>
              </a:rPr>
              <a:t> a </a:t>
            </a:r>
            <a:r>
              <a:rPr lang="en-GB" altLang="en-US" sz="2400" dirty="0" err="1" smtClean="0">
                <a:latin typeface="Times New Roman" panose="02020603050405020304" pitchFamily="18" charset="0"/>
                <a:cs typeface="Times New Roman" panose="02020603050405020304" pitchFamily="18" charset="0"/>
              </a:rPr>
              <a:t>syched</a:t>
            </a:r>
            <a:r>
              <a:rPr lang="en-GB" altLang="en-US" sz="2400" dirty="0" smtClean="0">
                <a:latin typeface="Times New Roman" panose="02020603050405020304" pitchFamily="18" charset="0"/>
                <a:cs typeface="Times New Roman" panose="02020603050405020304" pitchFamily="18" charset="0"/>
              </a:rPr>
              <a:t> am </a:t>
            </a:r>
            <a:r>
              <a:rPr lang="en-GB" altLang="en-US" sz="2400" dirty="0" err="1">
                <a:latin typeface="Times New Roman" panose="02020603050405020304" pitchFamily="18" charset="0"/>
                <a:cs typeface="Times New Roman" panose="02020603050405020304" pitchFamily="18" charset="0"/>
              </a:rPr>
              <a:t>undod</a:t>
            </a:r>
            <a:r>
              <a:rPr lang="en-GB" altLang="en-US" sz="2400" dirty="0">
                <a:latin typeface="Times New Roman" panose="02020603050405020304" pitchFamily="18" charset="0"/>
                <a:cs typeface="Times New Roman" panose="02020603050405020304" pitchFamily="18" charset="0"/>
              </a:rPr>
              <a:t>.</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882572" y="4100512"/>
            <a:ext cx="8531428" cy="1601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spcAft>
                <a:spcPts val="600"/>
              </a:spcAft>
            </a:pPr>
            <a:r>
              <a:rPr lang="en-GB" altLang="en-US" sz="2400" dirty="0">
                <a:solidFill>
                  <a:srgbClr val="875B00"/>
                </a:solidFill>
                <a:latin typeface="Times New Roman" panose="02020603050405020304" pitchFamily="18" charset="0"/>
                <a:cs typeface="Times New Roman" panose="02020603050405020304" pitchFamily="18" charset="0"/>
              </a:rPr>
              <a:t>Reader 1</a:t>
            </a:r>
          </a:p>
          <a:p>
            <a:pPr lvl="2" indent="0" eaLnBrk="1" hangingPunct="1"/>
            <a:r>
              <a:rPr lang="en-GB" altLang="en-US" sz="1600" dirty="0" smtClean="0">
                <a:latin typeface="Times New Roman" panose="02020603050405020304" pitchFamily="18" charset="0"/>
                <a:cs typeface="Times New Roman" panose="02020603050405020304" pitchFamily="18" charset="0"/>
              </a:rPr>
              <a:t>We </a:t>
            </a:r>
            <a:r>
              <a:rPr lang="en-GB" altLang="en-US" sz="1600" dirty="0">
                <a:latin typeface="Times New Roman" panose="02020603050405020304" pitchFamily="18" charset="0"/>
                <a:cs typeface="Times New Roman" panose="02020603050405020304" pitchFamily="18" charset="0"/>
              </a:rPr>
              <a:t>praise you because through your Gospel,</a:t>
            </a:r>
          </a:p>
          <a:p>
            <a:pPr lvl="2" indent="0" eaLnBrk="1" hangingPunct="1"/>
            <a:r>
              <a:rPr lang="en-GB" altLang="en-US" sz="1600" dirty="0">
                <a:latin typeface="Times New Roman" panose="02020603050405020304" pitchFamily="18" charset="0"/>
                <a:cs typeface="Times New Roman" panose="02020603050405020304" pitchFamily="18" charset="0"/>
              </a:rPr>
              <a:t>in all parts of the earth a community of love has </a:t>
            </a:r>
            <a:r>
              <a:rPr lang="en-GB" altLang="en-US" sz="1600" dirty="0" smtClean="0">
                <a:latin typeface="Times New Roman" panose="02020603050405020304" pitchFamily="18" charset="0"/>
                <a:cs typeface="Times New Roman" panose="02020603050405020304" pitchFamily="18" charset="0"/>
              </a:rPr>
              <a:t>been gathered </a:t>
            </a:r>
            <a:r>
              <a:rPr lang="en-GB" altLang="en-US" sz="1600" dirty="0">
                <a:latin typeface="Times New Roman" panose="02020603050405020304" pitchFamily="18" charset="0"/>
                <a:cs typeface="Times New Roman" panose="02020603050405020304" pitchFamily="18" charset="0"/>
              </a:rPr>
              <a:t>together,</a:t>
            </a:r>
          </a:p>
          <a:p>
            <a:pPr lvl="2" indent="0" eaLnBrk="1" hangingPunct="1"/>
            <a:r>
              <a:rPr lang="en-GB" altLang="en-US" sz="1600" dirty="0">
                <a:latin typeface="Times New Roman" panose="02020603050405020304" pitchFamily="18" charset="0"/>
                <a:cs typeface="Times New Roman" panose="02020603050405020304" pitchFamily="18" charset="0"/>
              </a:rPr>
              <a:t>and that in every place your servants call upon your name.</a:t>
            </a:r>
          </a:p>
          <a:p>
            <a:pPr lvl="2" indent="0" eaLnBrk="1" hangingPunct="1"/>
            <a:r>
              <a:rPr lang="en-GB" altLang="en-US" sz="1600" dirty="0">
                <a:latin typeface="Times New Roman" panose="02020603050405020304" pitchFamily="18" charset="0"/>
                <a:cs typeface="Times New Roman" panose="02020603050405020304" pitchFamily="18" charset="0"/>
              </a:rPr>
              <a:t>May your Spirit awaken in every community a hunger </a:t>
            </a:r>
            <a:r>
              <a:rPr lang="en-GB" altLang="en-US" sz="1600" dirty="0" smtClean="0">
                <a:latin typeface="Times New Roman" panose="02020603050405020304" pitchFamily="18" charset="0"/>
                <a:cs typeface="Times New Roman" panose="02020603050405020304" pitchFamily="18" charset="0"/>
              </a:rPr>
              <a:t>and thirst </a:t>
            </a:r>
            <a:r>
              <a:rPr lang="en-GB" altLang="en-US" sz="1600" dirty="0">
                <a:latin typeface="Times New Roman" panose="02020603050405020304" pitchFamily="18" charset="0"/>
                <a:cs typeface="Times New Roman" panose="02020603050405020304" pitchFamily="18" charset="0"/>
              </a:rPr>
              <a:t>for </a:t>
            </a:r>
            <a:r>
              <a:rPr lang="en-GB" altLang="en-US" sz="1600" dirty="0" smtClean="0">
                <a:latin typeface="Times New Roman" panose="02020603050405020304" pitchFamily="18" charset="0"/>
                <a:cs typeface="Times New Roman" panose="02020603050405020304" pitchFamily="18" charset="0"/>
              </a:rPr>
              <a:t>unity.</a:t>
            </a:r>
            <a:endParaRPr lang="en-GB" altLang="en-US" sz="1600" b="1" dirty="0" smtClean="0">
              <a:solidFill>
                <a:srgbClr val="875B00"/>
              </a:solidFill>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73</a:t>
            </a:r>
            <a:endParaRPr lang="en-US" dirty="0"/>
          </a:p>
        </p:txBody>
      </p:sp>
    </p:spTree>
    <p:extLst>
      <p:ext uri="{BB962C8B-B14F-4D97-AF65-F5344CB8AC3E}">
        <p14:creationId xmlns:p14="http://schemas.microsoft.com/office/powerpoint/2010/main" val="6364473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939723" y="2859743"/>
            <a:ext cx="4918278" cy="2511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Aft>
                <a:spcPts val="600"/>
              </a:spcAft>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a:t>
            </a:r>
            <a:r>
              <a:rPr lang="en-GB" altLang="en-US" sz="2800" dirty="0" smtClean="0">
                <a:solidFill>
                  <a:srgbClr val="875B00"/>
                </a:solidFill>
                <a:latin typeface="Times New Roman" panose="02020603050405020304" pitchFamily="18" charset="0"/>
                <a:cs typeface="Times New Roman" panose="02020603050405020304" pitchFamily="18" charset="0"/>
              </a:rPr>
              <a:t>1</a:t>
            </a:r>
            <a:endParaRPr lang="en-GB" altLang="en-US" sz="800" dirty="0" smtClean="0">
              <a:solidFill>
                <a:srgbClr val="808080"/>
              </a:solidFill>
              <a:cs typeface="Times New Roman" panose="02020603050405020304" pitchFamily="18" charset="0"/>
            </a:endParaRPr>
          </a:p>
          <a:p>
            <a:pPr lvl="2" indent="0" eaLnBrk="1" hangingPunct="1">
              <a:spcAft>
                <a:spcPts val="1200"/>
              </a:spcAft>
            </a:pPr>
            <a:r>
              <a:rPr lang="en-GB" altLang="en-US" sz="2400" dirty="0" smtClean="0">
                <a:latin typeface="Times New Roman" panose="02020603050405020304" pitchFamily="18" charset="0"/>
                <a:cs typeface="Times New Roman" panose="02020603050405020304" pitchFamily="18" charset="0"/>
              </a:rPr>
              <a:t>Ragweed,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drugaredd</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Aft>
                <a:spcPts val="600"/>
              </a:spcAft>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a:solidFill>
                <a:srgbClr val="875B00"/>
              </a:solidFill>
              <a:latin typeface="Times New Roman" panose="02020603050405020304" pitchFamily="18" charset="0"/>
              <a:cs typeface="Times New Roman" panose="02020603050405020304" pitchFamily="18" charset="0"/>
            </a:endParaRPr>
          </a:p>
          <a:p>
            <a:pPr lvl="2" indent="0" eaLnBrk="1" hangingPunct="1"/>
            <a:r>
              <a:rPr lang="en-GB" sz="2400" b="1" dirty="0" err="1" smtClean="0">
                <a:latin typeface="Times New Roman" panose="02020603050405020304" pitchFamily="18" charset="0"/>
              </a:rPr>
              <a:t>Gwrando</a:t>
            </a:r>
            <a:r>
              <a:rPr lang="en-GB" sz="2400" b="1" dirty="0" smtClean="0">
                <a:latin typeface="Times New Roman" panose="02020603050405020304" pitchFamily="18" charset="0"/>
              </a:rPr>
              <a:t> </a:t>
            </a:r>
            <a:r>
              <a:rPr lang="en-GB" sz="2400" b="1" dirty="0" err="1">
                <a:latin typeface="Times New Roman" panose="02020603050405020304" pitchFamily="18" charset="0"/>
              </a:rPr>
              <a:t>ein</a:t>
            </a:r>
            <a:r>
              <a:rPr lang="en-GB" sz="2400" b="1" dirty="0">
                <a:latin typeface="Times New Roman" panose="02020603050405020304" pitchFamily="18" charset="0"/>
              </a:rPr>
              <a:t> </a:t>
            </a:r>
            <a:r>
              <a:rPr lang="en-GB" sz="2400" b="1" dirty="0" err="1" smtClean="0">
                <a:latin typeface="Times New Roman" panose="02020603050405020304" pitchFamily="18" charset="0"/>
              </a:rPr>
              <a:t>gweddi</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7349922" y="3016161"/>
            <a:ext cx="3660978" cy="2198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Reader 1</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1200"/>
              </a:spcAft>
            </a:pPr>
            <a:r>
              <a:rPr lang="en-GB" altLang="en-US" sz="1600" dirty="0">
                <a:latin typeface="Times New Roman" panose="02020603050405020304" pitchFamily="18" charset="0"/>
                <a:cs typeface="Times New Roman" panose="02020603050405020304" pitchFamily="18" charset="0"/>
              </a:rPr>
              <a:t>Lord, in your mercy</a:t>
            </a:r>
            <a:r>
              <a:rPr lang="en-GB" altLang="en-US" sz="1600" dirty="0" smtClean="0">
                <a:latin typeface="Times New Roman" panose="02020603050405020304" pitchFamily="18" charset="0"/>
                <a:cs typeface="Times New Roman" panose="02020603050405020304" pitchFamily="18" charset="0"/>
              </a:rPr>
              <a:t>,</a:t>
            </a:r>
          </a:p>
          <a:p>
            <a:pPr lvl="2" indent="0" eaLnBrk="1" hangingPunct="1">
              <a:spcBef>
                <a:spcPct val="20000"/>
              </a:spcBef>
              <a:spcAft>
                <a:spcPts val="1200"/>
              </a:spcAft>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Hear our prayer</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74</a:t>
            </a:r>
            <a:endParaRPr lang="en-US" dirty="0"/>
          </a:p>
        </p:txBody>
      </p:sp>
    </p:spTree>
    <p:extLst>
      <p:ext uri="{BB962C8B-B14F-4D97-AF65-F5344CB8AC3E}">
        <p14:creationId xmlns:p14="http://schemas.microsoft.com/office/powerpoint/2010/main" val="5792711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196772" y="1944589"/>
            <a:ext cx="5014912" cy="3870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a:t>
            </a:r>
            <a:r>
              <a:rPr lang="en-GB" altLang="en-US" sz="2800" dirty="0" smtClean="0">
                <a:solidFill>
                  <a:srgbClr val="875B00"/>
                </a:solidFill>
                <a:latin typeface="Times New Roman" panose="02020603050405020304" pitchFamily="18" charset="0"/>
                <a:cs typeface="Times New Roman" panose="02020603050405020304" pitchFamily="18" charset="0"/>
              </a:rPr>
              <a:t>2</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grasol</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gweddïwn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dros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heglwysi</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Llanw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phob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gwirionedd</a:t>
            </a:r>
            <a:r>
              <a:rPr lang="en-GB" altLang="en-US" sz="2400" dirty="0">
                <a:latin typeface="Times New Roman" panose="02020603050405020304" pitchFamily="18" charset="0"/>
                <a:cs typeface="Times New Roman" panose="02020603050405020304" pitchFamily="18" charset="0"/>
              </a:rPr>
              <a:t> </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a </a:t>
            </a:r>
            <a:r>
              <a:rPr lang="en-GB" altLang="en-US" sz="2400" dirty="0" err="1" smtClean="0">
                <a:latin typeface="Times New Roman" panose="02020603050405020304" pitchFamily="18" charset="0"/>
                <a:cs typeface="Times New Roman" panose="02020603050405020304" pitchFamily="18" charset="0"/>
              </a:rPr>
              <a:t>thangnefedd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Lle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ffydd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llygredig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pura</a:t>
            </a:r>
            <a:r>
              <a:rPr lang="en-GB" altLang="en-US" sz="2400" dirty="0">
                <a:latin typeface="Times New Roman" panose="02020603050405020304" pitchFamily="18" charset="0"/>
                <a:cs typeface="Times New Roman" panose="02020603050405020304" pitchFamily="18" charset="0"/>
              </a:rPr>
              <a:t> hi;</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lle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pobl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gyfeiliorn</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ailgyfeiria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hwy</a:t>
            </a:r>
            <a:r>
              <a:rPr lang="en-GB" altLang="en-US" sz="2400" dirty="0">
                <a:latin typeface="Times New Roman" panose="02020603050405020304" pitchFamily="18" charset="0"/>
                <a:cs typeface="Times New Roman" panose="02020603050405020304" pitchFamily="18" charset="0"/>
              </a:rPr>
              <a:t>;</a:t>
            </a:r>
            <a:endParaRPr lang="en-GB" altLang="en-US" sz="2400" dirty="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6383134" y="4057650"/>
            <a:ext cx="5304041" cy="175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Reader 2</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Gracious God,</a:t>
            </a:r>
          </a:p>
          <a:p>
            <a:pPr lvl="2" indent="0" eaLnBrk="1" hangingPunct="1"/>
            <a:r>
              <a:rPr lang="en-GB" altLang="en-US" sz="1600" dirty="0">
                <a:latin typeface="Times New Roman" panose="02020603050405020304" pitchFamily="18" charset="0"/>
                <a:cs typeface="Times New Roman" panose="02020603050405020304" pitchFamily="18" charset="0"/>
              </a:rPr>
              <a:t>we pray for our churches. Fill them with all truth and peace.</a:t>
            </a:r>
          </a:p>
          <a:p>
            <a:pPr lvl="2" indent="0" eaLnBrk="1" hangingPunct="1"/>
            <a:r>
              <a:rPr lang="en-GB" altLang="en-US" sz="1600" dirty="0">
                <a:latin typeface="Times New Roman" panose="02020603050405020304" pitchFamily="18" charset="0"/>
                <a:cs typeface="Times New Roman" panose="02020603050405020304" pitchFamily="18" charset="0"/>
              </a:rPr>
              <a:t>Where faith is corrupt, purify it;</a:t>
            </a:r>
          </a:p>
          <a:p>
            <a:pPr lvl="2" indent="0" eaLnBrk="1" hangingPunct="1"/>
            <a:r>
              <a:rPr lang="en-GB" altLang="en-US" sz="1600" dirty="0">
                <a:latin typeface="Times New Roman" panose="02020603050405020304" pitchFamily="18" charset="0"/>
                <a:cs typeface="Times New Roman" panose="02020603050405020304" pitchFamily="18" charset="0"/>
              </a:rPr>
              <a:t>where people go astray, redirect them</a:t>
            </a:r>
            <a:r>
              <a:rPr lang="en-GB" altLang="en-US" sz="1600" dirty="0" smtClean="0">
                <a:latin typeface="Times New Roman" panose="02020603050405020304" pitchFamily="18" charset="0"/>
                <a:cs typeface="Times New Roman" panose="02020603050405020304" pitchFamily="18" charset="0"/>
              </a:rPr>
              <a:t>;</a:t>
            </a:r>
            <a:endParaRPr lang="en-GB" altLang="en-US" sz="1600" dirty="0">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75</a:t>
            </a:r>
            <a:endParaRPr lang="en-US" dirty="0"/>
          </a:p>
        </p:txBody>
      </p:sp>
    </p:spTree>
    <p:extLst>
      <p:ext uri="{BB962C8B-B14F-4D97-AF65-F5344CB8AC3E}">
        <p14:creationId xmlns:p14="http://schemas.microsoft.com/office/powerpoint/2010/main" val="10958793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1774630"/>
            <a:ext cx="8531428" cy="2225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a:t>
            </a:r>
            <a:r>
              <a:rPr lang="en-GB" altLang="en-US" sz="2800" dirty="0" smtClean="0">
                <a:solidFill>
                  <a:srgbClr val="875B00"/>
                </a:solidFill>
                <a:latin typeface="Times New Roman" panose="02020603050405020304" pitchFamily="18" charset="0"/>
                <a:cs typeface="Times New Roman" panose="02020603050405020304" pitchFamily="18" charset="0"/>
              </a:rPr>
              <a:t>2</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r>
              <a:rPr lang="en-GB" altLang="en-US" sz="2400" dirty="0" err="1">
                <a:latin typeface="Times New Roman" panose="02020603050405020304" pitchFamily="18" charset="0"/>
                <a:cs typeface="Times New Roman" panose="02020603050405020304" pitchFamily="18" charset="0"/>
              </a:rPr>
              <a:t>lle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maent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methu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chyhoeddi’r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Efengyl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diwygia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hwy</a:t>
            </a:r>
            <a:r>
              <a:rPr lang="en-GB" altLang="en-US" sz="2400" dirty="0">
                <a:latin typeface="Times New Roman" panose="02020603050405020304" pitchFamily="18" charset="0"/>
                <a:cs typeface="Times New Roman" panose="02020603050405020304" pitchFamily="18" charset="0"/>
              </a:rPr>
              <a:t>;</a:t>
            </a:r>
          </a:p>
          <a:p>
            <a:pPr lvl="2" indent="0" eaLnBrk="1" hangingPunct="1"/>
            <a:r>
              <a:rPr lang="en-GB" altLang="en-US" sz="2400" dirty="0" err="1">
                <a:latin typeface="Times New Roman" panose="02020603050405020304" pitchFamily="18" charset="0"/>
                <a:cs typeface="Times New Roman" panose="02020603050405020304" pitchFamily="18" charset="0"/>
              </a:rPr>
              <a:t>lle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maent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tystio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iawn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nertha</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hwy</a:t>
            </a:r>
            <a:r>
              <a:rPr lang="en-GB" altLang="en-US" sz="2400" dirty="0">
                <a:latin typeface="Times New Roman" panose="02020603050405020304" pitchFamily="18" charset="0"/>
                <a:cs typeface="Times New Roman" panose="02020603050405020304" pitchFamily="18" charset="0"/>
              </a:rPr>
              <a:t>;</a:t>
            </a:r>
          </a:p>
          <a:p>
            <a:pPr lvl="2" indent="0" eaLnBrk="1" hangingPunct="1"/>
            <a:r>
              <a:rPr lang="en-GB" altLang="en-US" sz="2400" dirty="0" err="1">
                <a:latin typeface="Times New Roman" panose="02020603050405020304" pitchFamily="18" charset="0"/>
                <a:cs typeface="Times New Roman" panose="02020603050405020304" pitchFamily="18" charset="0"/>
              </a:rPr>
              <a:t>lle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maent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angen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darpara</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ar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eu</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cyfer</a:t>
            </a:r>
            <a:r>
              <a:rPr lang="en-GB" altLang="en-US" sz="2400" dirty="0">
                <a:latin typeface="Times New Roman" panose="02020603050405020304" pitchFamily="18" charset="0"/>
                <a:cs typeface="Times New Roman" panose="02020603050405020304" pitchFamily="18" charset="0"/>
              </a:rPr>
              <a:t>;</a:t>
            </a:r>
          </a:p>
          <a:p>
            <a:pPr lvl="2" indent="0" eaLnBrk="1" hangingPunct="1"/>
            <a:r>
              <a:rPr lang="en-GB" altLang="en-US" sz="2400" dirty="0" err="1">
                <a:latin typeface="Times New Roman" panose="02020603050405020304" pitchFamily="18" charset="0"/>
                <a:cs typeface="Times New Roman" panose="02020603050405020304" pitchFamily="18" charset="0"/>
              </a:rPr>
              <a:t>lle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maent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wahân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i’w</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gilydd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una</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hwy.</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882572" y="4257676"/>
            <a:ext cx="8531428" cy="1714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Reader 2</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r>
              <a:rPr lang="en-GB" altLang="en-US" sz="1600" dirty="0" smtClean="0">
                <a:latin typeface="Times New Roman" panose="02020603050405020304" pitchFamily="18" charset="0"/>
                <a:cs typeface="Times New Roman" panose="02020603050405020304" pitchFamily="18" charset="0"/>
              </a:rPr>
              <a:t>where </a:t>
            </a:r>
            <a:r>
              <a:rPr lang="en-GB" altLang="en-US" sz="1600" dirty="0">
                <a:latin typeface="Times New Roman" panose="02020603050405020304" pitchFamily="18" charset="0"/>
                <a:cs typeface="Times New Roman" panose="02020603050405020304" pitchFamily="18" charset="0"/>
              </a:rPr>
              <a:t>they fail to proclaim your Gospel, reform them;</a:t>
            </a:r>
          </a:p>
          <a:p>
            <a:pPr lvl="2" indent="0" eaLnBrk="1" hangingPunct="1"/>
            <a:r>
              <a:rPr lang="en-GB" altLang="en-US" sz="1600" dirty="0">
                <a:latin typeface="Times New Roman" panose="02020603050405020304" pitchFamily="18" charset="0"/>
                <a:cs typeface="Times New Roman" panose="02020603050405020304" pitchFamily="18" charset="0"/>
              </a:rPr>
              <a:t>where they witness to what is right, strengthen them;</a:t>
            </a:r>
          </a:p>
          <a:p>
            <a:pPr lvl="2" indent="0" eaLnBrk="1" hangingPunct="1"/>
            <a:r>
              <a:rPr lang="en-GB" altLang="en-US" sz="1600" dirty="0">
                <a:latin typeface="Times New Roman" panose="02020603050405020304" pitchFamily="18" charset="0"/>
                <a:cs typeface="Times New Roman" panose="02020603050405020304" pitchFamily="18" charset="0"/>
              </a:rPr>
              <a:t>where they are in need, provide for them;</a:t>
            </a:r>
          </a:p>
          <a:p>
            <a:pPr lvl="2" indent="0" eaLnBrk="1" hangingPunct="1"/>
            <a:r>
              <a:rPr lang="en-GB" altLang="en-US" sz="1600" dirty="0">
                <a:latin typeface="Times New Roman" panose="02020603050405020304" pitchFamily="18" charset="0"/>
                <a:cs typeface="Times New Roman" panose="02020603050405020304" pitchFamily="18" charset="0"/>
              </a:rPr>
              <a:t>and where they are divided, reunite them.</a:t>
            </a:r>
            <a:endParaRPr lang="en-GB" altLang="en-US" sz="1600" b="1" dirty="0" smtClean="0">
              <a:solidFill>
                <a:srgbClr val="875B00"/>
              </a:solidFill>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76</a:t>
            </a:r>
            <a:endParaRPr lang="en-US" dirty="0"/>
          </a:p>
        </p:txBody>
      </p:sp>
    </p:spTree>
    <p:extLst>
      <p:ext uri="{BB962C8B-B14F-4D97-AF65-F5344CB8AC3E}">
        <p14:creationId xmlns:p14="http://schemas.microsoft.com/office/powerpoint/2010/main" val="79152532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2211185" y="2989072"/>
            <a:ext cx="3961016" cy="2140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Aft>
                <a:spcPts val="600"/>
              </a:spcAft>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a:t>
            </a:r>
            <a:r>
              <a:rPr lang="en-GB" altLang="en-US" sz="2800" dirty="0" smtClean="0">
                <a:solidFill>
                  <a:srgbClr val="875B00"/>
                </a:solidFill>
                <a:latin typeface="Times New Roman" panose="02020603050405020304" pitchFamily="18" charset="0"/>
                <a:cs typeface="Times New Roman" panose="02020603050405020304" pitchFamily="18" charset="0"/>
              </a:rPr>
              <a:t>2</a:t>
            </a:r>
            <a:endParaRPr lang="en-GB" altLang="en-US" sz="800" dirty="0" smtClean="0">
              <a:solidFill>
                <a:srgbClr val="808080"/>
              </a:solidFill>
              <a:cs typeface="Times New Roman" panose="02020603050405020304" pitchFamily="18" charset="0"/>
            </a:endParaRPr>
          </a:p>
          <a:p>
            <a:pPr lvl="2" indent="0" eaLnBrk="1" hangingPunct="1">
              <a:spcAft>
                <a:spcPts val="1200"/>
              </a:spcAft>
            </a:pP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drugaredd</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Aft>
                <a:spcPts val="600"/>
              </a:spcAft>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r>
              <a:rPr lang="en-GB" altLang="en-US" sz="2800" b="1" dirty="0" smtClean="0">
                <a:solidFill>
                  <a:srgbClr val="875B00"/>
                </a:solidFill>
                <a:latin typeface="Times New Roman" panose="02020603050405020304" pitchFamily="18" charset="0"/>
                <a:cs typeface="Times New Roman" panose="02020603050405020304" pitchFamily="18" charset="0"/>
              </a:rPr>
              <a:t> this</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Aft>
                <a:spcPts val="600"/>
              </a:spcAft>
            </a:pPr>
            <a:r>
              <a:rPr lang="en-GB" sz="2400" b="1" dirty="0" err="1" smtClean="0">
                <a:latin typeface="Times New Roman" panose="02020603050405020304" pitchFamily="18" charset="0"/>
              </a:rPr>
              <a:t>Gwrando</a:t>
            </a:r>
            <a:r>
              <a:rPr lang="en-GB" sz="2400" b="1" dirty="0" smtClean="0">
                <a:latin typeface="Times New Roman" panose="02020603050405020304" pitchFamily="18" charset="0"/>
              </a:rPr>
              <a:t> </a:t>
            </a:r>
            <a:r>
              <a:rPr lang="en-GB" sz="2400" b="1" dirty="0" err="1">
                <a:latin typeface="Times New Roman" panose="02020603050405020304" pitchFamily="18" charset="0"/>
              </a:rPr>
              <a:t>ein</a:t>
            </a:r>
            <a:r>
              <a:rPr lang="en-GB" sz="2400" b="1" dirty="0">
                <a:latin typeface="Times New Roman" panose="02020603050405020304" pitchFamily="18" charset="0"/>
              </a:rPr>
              <a:t> </a:t>
            </a:r>
            <a:r>
              <a:rPr lang="en-GB" sz="2400" b="1" dirty="0" err="1">
                <a:latin typeface="Times New Roman" panose="02020603050405020304" pitchFamily="18" charset="0"/>
              </a:rPr>
              <a:t>gweddi</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6992734" y="3089085"/>
            <a:ext cx="3560966" cy="2168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Reader 2</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1200"/>
              </a:spcAft>
            </a:pPr>
            <a:r>
              <a:rPr lang="en-GB" altLang="en-US" sz="1600" dirty="0">
                <a:latin typeface="Times New Roman" panose="02020603050405020304" pitchFamily="18" charset="0"/>
                <a:cs typeface="Times New Roman" panose="02020603050405020304" pitchFamily="18" charset="0"/>
              </a:rPr>
              <a:t>Lord, in your mercy</a:t>
            </a:r>
            <a:r>
              <a:rPr lang="en-GB" altLang="en-US" sz="1600" dirty="0" smtClean="0">
                <a:latin typeface="Times New Roman" panose="02020603050405020304" pitchFamily="18" charset="0"/>
                <a:cs typeface="Times New Roman" panose="02020603050405020304" pitchFamily="18" charset="0"/>
              </a:rPr>
              <a:t>,</a:t>
            </a:r>
          </a:p>
          <a:p>
            <a:pPr lvl="2" indent="0" eaLnBrk="1" hangingPunct="1">
              <a:spcBef>
                <a:spcPct val="20000"/>
              </a:spcBef>
              <a:spcAft>
                <a:spcPts val="1200"/>
              </a:spcAft>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Hear our prayer</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77</a:t>
            </a:r>
            <a:endParaRPr lang="en-US" dirty="0"/>
          </a:p>
        </p:txBody>
      </p:sp>
    </p:spTree>
    <p:extLst>
      <p:ext uri="{BB962C8B-B14F-4D97-AF65-F5344CB8AC3E}">
        <p14:creationId xmlns:p14="http://schemas.microsoft.com/office/powerpoint/2010/main" val="79063347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1855592"/>
            <a:ext cx="9585528" cy="2059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a:t>
            </a:r>
            <a:r>
              <a:rPr lang="en-GB" altLang="en-US" sz="2800" dirty="0" smtClean="0">
                <a:solidFill>
                  <a:srgbClr val="875B00"/>
                </a:solidFill>
                <a:latin typeface="Times New Roman" panose="02020603050405020304" pitchFamily="18" charset="0"/>
                <a:cs typeface="Times New Roman" panose="02020603050405020304" pitchFamily="18" charset="0"/>
              </a:rPr>
              <a:t>3</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Creawdwr</a:t>
            </a:r>
            <a:r>
              <a:rPr lang="en-GB" altLang="en-US" sz="2400" dirty="0" smtClean="0">
                <a:latin typeface="Times New Roman" panose="02020603050405020304" pitchFamily="18" charset="0"/>
                <a:cs typeface="Times New Roman" panose="02020603050405020304" pitchFamily="18" charset="0"/>
              </a:rPr>
              <a:t>,</a:t>
            </a:r>
          </a:p>
          <a:p>
            <a:pPr lvl="2" indent="0" eaLnBrk="1" hangingPunct="1"/>
            <a:r>
              <a:rPr lang="en-GB" altLang="en-US" sz="2400" dirty="0" err="1" smtClean="0">
                <a:latin typeface="Times New Roman" panose="02020603050405020304" pitchFamily="18" charset="0"/>
                <a:cs typeface="Times New Roman" panose="02020603050405020304" pitchFamily="18" charset="0"/>
              </a:rPr>
              <a:t>gwnaethost</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lun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ddelw</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dy</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hun</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achubaist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trwy</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Iesu</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r>
              <a:rPr lang="en-GB" altLang="en-US" sz="2400" dirty="0" smtClean="0">
                <a:latin typeface="Times New Roman" panose="02020603050405020304" pitchFamily="18" charset="0"/>
                <a:cs typeface="Times New Roman" panose="02020603050405020304" pitchFamily="18" charset="0"/>
              </a:rPr>
              <a:t>Grist </a:t>
            </a:r>
            <a:r>
              <a:rPr lang="en-GB" altLang="en-US" sz="2400" dirty="0" err="1" smtClean="0">
                <a:latin typeface="Times New Roman" panose="02020603050405020304" pitchFamily="18" charset="0"/>
                <a:cs typeface="Times New Roman" panose="02020603050405020304" pitchFamily="18" charset="0"/>
              </a:rPr>
              <a:t>dy</a:t>
            </a:r>
            <a:r>
              <a:rPr lang="en-GB" altLang="en-US" sz="2400" dirty="0" smtClean="0">
                <a:latin typeface="Times New Roman" panose="02020603050405020304" pitchFamily="18" charset="0"/>
                <a:cs typeface="Times New Roman" panose="02020603050405020304" pitchFamily="18" charset="0"/>
              </a:rPr>
              <a:t> </a:t>
            </a:r>
            <a:r>
              <a:rPr lang="en-GB" altLang="en-US" sz="2400" dirty="0">
                <a:latin typeface="Times New Roman" panose="02020603050405020304" pitchFamily="18" charset="0"/>
                <a:cs typeface="Times New Roman" panose="02020603050405020304" pitchFamily="18" charset="0"/>
              </a:rPr>
              <a:t>Fab.</a:t>
            </a:r>
            <a:endParaRPr lang="en-GB" altLang="en-US" sz="2400" dirty="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882572" y="4086225"/>
            <a:ext cx="9585528" cy="1616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Reader 3</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Creator God,</a:t>
            </a: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you made us in your own image and redeemed us through Jesus</a:t>
            </a: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Christ your Son</a:t>
            </a:r>
            <a:r>
              <a:rPr lang="en-GB" altLang="en-US" sz="1600" dirty="0" smtClean="0">
                <a:latin typeface="Times New Roman" panose="02020603050405020304" pitchFamily="18" charset="0"/>
                <a:cs typeface="Times New Roman" panose="02020603050405020304" pitchFamily="18" charset="0"/>
              </a:rPr>
              <a:t>.</a:t>
            </a:r>
            <a:endParaRPr lang="en-GB" altLang="en-US" sz="1600" dirty="0">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78</a:t>
            </a:r>
            <a:endParaRPr lang="en-US" dirty="0"/>
          </a:p>
        </p:txBody>
      </p:sp>
    </p:spTree>
    <p:extLst>
      <p:ext uri="{BB962C8B-B14F-4D97-AF65-F5344CB8AC3E}">
        <p14:creationId xmlns:p14="http://schemas.microsoft.com/office/powerpoint/2010/main" val="11363311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57375" y="1727006"/>
            <a:ext cx="8829675" cy="1973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a:t>
            </a:r>
            <a:r>
              <a:rPr lang="en-GB" altLang="en-US" sz="2800" dirty="0" smtClean="0">
                <a:solidFill>
                  <a:srgbClr val="875B00"/>
                </a:solidFill>
                <a:latin typeface="Times New Roman" panose="02020603050405020304" pitchFamily="18" charset="0"/>
                <a:cs typeface="Times New Roman" panose="02020603050405020304" pitchFamily="18" charset="0"/>
              </a:rPr>
              <a:t>3</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r>
              <a:rPr lang="en-GB" altLang="en-US" sz="2400" dirty="0" err="1">
                <a:latin typeface="Times New Roman" panose="02020603050405020304" pitchFamily="18" charset="0"/>
                <a:cs typeface="Times New Roman" panose="02020603050405020304" pitchFamily="18" charset="0"/>
              </a:rPr>
              <a:t>Bydd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drugarog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wrth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holl</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deulu</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dynol</a:t>
            </a:r>
            <a:r>
              <a:rPr lang="en-GB" altLang="en-US" sz="2400" dirty="0">
                <a:latin typeface="Times New Roman" panose="02020603050405020304" pitchFamily="18" charset="0"/>
                <a:cs typeface="Times New Roman" panose="02020603050405020304" pitchFamily="18" charset="0"/>
              </a:rPr>
              <a:t>;</a:t>
            </a:r>
          </a:p>
          <a:p>
            <a:pPr lvl="2" indent="0" eaLnBrk="1" hangingPunct="1"/>
            <a:r>
              <a:rPr lang="en-GB" altLang="en-US" sz="2400" dirty="0" err="1">
                <a:latin typeface="Times New Roman" panose="02020603050405020304" pitchFamily="18" charset="0"/>
                <a:cs typeface="Times New Roman" panose="02020603050405020304" pitchFamily="18" charset="0"/>
              </a:rPr>
              <a:t>cymer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ymaith</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balchder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casineb</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sy’n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gwenwyno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calonnau</a:t>
            </a:r>
            <a:r>
              <a:rPr lang="en-GB" altLang="en-US" sz="2400" dirty="0">
                <a:latin typeface="Times New Roman" panose="02020603050405020304" pitchFamily="18" charset="0"/>
                <a:cs typeface="Times New Roman" panose="02020603050405020304" pitchFamily="18" charset="0"/>
              </a:rPr>
              <a:t>;</a:t>
            </a:r>
          </a:p>
          <a:p>
            <a:pPr lvl="2" indent="0" eaLnBrk="1" hangingPunct="1"/>
            <a:r>
              <a:rPr lang="en-GB" altLang="en-US" sz="2400" dirty="0" err="1">
                <a:latin typeface="Times New Roman" panose="02020603050405020304" pitchFamily="18" charset="0"/>
                <a:cs typeface="Times New Roman" panose="02020603050405020304" pitchFamily="18" charset="0"/>
              </a:rPr>
              <a:t>dymchwel</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muriau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gwahanu</a:t>
            </a:r>
            <a:r>
              <a:rPr lang="en-GB" altLang="en-US" sz="2400" dirty="0" smtClean="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una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rhwymyn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857375" y="4029076"/>
            <a:ext cx="9644063" cy="1663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r>
              <a:rPr lang="en-GB" altLang="en-US" sz="2000" dirty="0" smtClean="0">
                <a:solidFill>
                  <a:srgbClr val="875B00"/>
                </a:solidFill>
                <a:latin typeface="Times New Roman" panose="02020603050405020304" pitchFamily="18" charset="0"/>
                <a:cs typeface="Times New Roman" panose="02020603050405020304" pitchFamily="18" charset="0"/>
              </a:rPr>
              <a:t>Reader </a:t>
            </a:r>
            <a:r>
              <a:rPr lang="en-GB" altLang="en-US" sz="2000" dirty="0" smtClean="0">
                <a:solidFill>
                  <a:srgbClr val="875B00"/>
                </a:solidFill>
                <a:latin typeface="Times New Roman" panose="02020603050405020304" pitchFamily="18" charset="0"/>
                <a:cs typeface="Times New Roman" panose="02020603050405020304" pitchFamily="18" charset="0"/>
              </a:rPr>
              <a:t>3</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r>
              <a:rPr lang="en-GB" altLang="en-US" sz="1600" dirty="0" smtClean="0">
                <a:latin typeface="Times New Roman" panose="02020603050405020304" pitchFamily="18" charset="0"/>
                <a:cs typeface="Times New Roman" panose="02020603050405020304" pitchFamily="18" charset="0"/>
              </a:rPr>
              <a:t>Look with compassion on the whole human family;</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take away the arrogance and hatred that infect our hearts;</a:t>
            </a: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break down the walls that separate us, and unite us in bonds of love.</a:t>
            </a:r>
          </a:p>
        </p:txBody>
      </p:sp>
      <p:sp>
        <p:nvSpPr>
          <p:cNvPr id="4" name="Title 3" hidden="1"/>
          <p:cNvSpPr>
            <a:spLocks noGrp="1"/>
          </p:cNvSpPr>
          <p:nvPr>
            <p:ph type="title" idx="4294967295"/>
          </p:nvPr>
        </p:nvSpPr>
        <p:spPr/>
        <p:txBody>
          <a:bodyPr/>
          <a:lstStyle/>
          <a:p>
            <a:r>
              <a:rPr lang="en-US" dirty="0" smtClean="0"/>
              <a:t>Slide 79</a:t>
            </a:r>
            <a:endParaRPr lang="en-US" dirty="0"/>
          </a:p>
        </p:txBody>
      </p:sp>
    </p:spTree>
    <p:extLst>
      <p:ext uri="{BB962C8B-B14F-4D97-AF65-F5344CB8AC3E}">
        <p14:creationId xmlns:p14="http://schemas.microsoft.com/office/powerpoint/2010/main" val="61047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4" y="1903219"/>
            <a:ext cx="9324544" cy="1897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eaLnBrk="1" hangingPunct="1"/>
            <a:r>
              <a:rPr lang="en-GB" altLang="en-US" sz="2400" dirty="0" smtClean="0">
                <a:latin typeface="Times New Roman" panose="02020603050405020304" pitchFamily="18" charset="0"/>
                <a:cs typeface="Times New Roman" panose="02020603050405020304" pitchFamily="18" charset="0"/>
              </a:rPr>
              <a:t>Mae </a:t>
            </a:r>
            <a:r>
              <a:rPr lang="en-GB" altLang="en-US" sz="2400" dirty="0" err="1">
                <a:latin typeface="Times New Roman" panose="02020603050405020304" pitchFamily="18" charset="0"/>
                <a:cs typeface="Times New Roman" panose="02020603050405020304" pitchFamily="18" charset="0"/>
              </a:rPr>
              <a:t>angen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Eglwys</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nes</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at </a:t>
            </a:r>
            <a:r>
              <a:rPr lang="en-GB" altLang="en-US" sz="2400" dirty="0" err="1" smtClean="0">
                <a:latin typeface="Times New Roman" panose="02020603050405020304" pitchFamily="18" charset="0"/>
                <a:cs typeface="Times New Roman" panose="02020603050405020304" pitchFamily="18" charset="0"/>
              </a:rPr>
              <a:t>yr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Iesu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barhanol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Wrth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dyfu</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mewn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tuag</a:t>
            </a:r>
            <a:r>
              <a:rPr lang="en-GB" altLang="en-US" sz="2400" dirty="0">
                <a:latin typeface="Times New Roman" panose="02020603050405020304" pitchFamily="18" charset="0"/>
                <a:cs typeface="Times New Roman" panose="02020603050405020304" pitchFamily="18" charset="0"/>
              </a:rPr>
              <a:t> at Grist, </a:t>
            </a:r>
            <a:r>
              <a:rPr lang="en-GB" altLang="en-US" sz="2400" dirty="0" err="1">
                <a:latin typeface="Times New Roman" panose="02020603050405020304" pitchFamily="18" charset="0"/>
                <a:cs typeface="Times New Roman" panose="02020603050405020304" pitchFamily="18" charset="0"/>
              </a:rPr>
              <a:t>fe</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dyfwn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mewn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cariad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tuag</a:t>
            </a:r>
            <a:r>
              <a:rPr lang="en-GB" altLang="en-US" sz="2400" dirty="0">
                <a:latin typeface="Times New Roman" panose="02020603050405020304" pitchFamily="18" charset="0"/>
                <a:cs typeface="Times New Roman" panose="02020603050405020304" pitchFamily="18" charset="0"/>
              </a:rPr>
              <a:t> at </a:t>
            </a:r>
            <a:r>
              <a:rPr lang="en-GB" altLang="en-US" sz="2400" dirty="0" err="1" smtClean="0">
                <a:latin typeface="Times New Roman" panose="02020603050405020304" pitchFamily="18" charset="0"/>
                <a:cs typeface="Times New Roman" panose="02020603050405020304" pitchFamily="18" charset="0"/>
              </a:rPr>
              <a:t>ein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gilydd</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Ond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wrth</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ymdrechu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wneud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hyn</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rydym</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wedi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tyfu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wahân</a:t>
            </a:r>
            <a:r>
              <a:rPr lang="en-GB" altLang="en-US" sz="2400" dirty="0" smtClean="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ymrannu</a:t>
            </a:r>
            <a:r>
              <a:rPr lang="en-GB" altLang="en-US" sz="2400" dirty="0">
                <a:latin typeface="Times New Roman" panose="02020603050405020304" pitchFamily="18" charset="0"/>
                <a:cs typeface="Times New Roman" panose="02020603050405020304" pitchFamily="18" charset="0"/>
              </a:rPr>
              <a:t>.</a:t>
            </a:r>
            <a:endParaRPr lang="en-GB" altLang="en-US" sz="4800"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4" y="4114802"/>
            <a:ext cx="8858993" cy="158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latin typeface="Times New Roman" panose="02020603050405020304" pitchFamily="18" charset="0"/>
              <a:cs typeface="Times New Roman" panose="02020603050405020304" pitchFamily="18" charset="0"/>
            </a:endParaRPr>
          </a:p>
          <a:p>
            <a:pPr lvl="2" eaLnBrk="1" hangingPunct="1"/>
            <a:r>
              <a:rPr lang="en-GB" altLang="en-US" sz="1600" dirty="0">
                <a:latin typeface="Times New Roman" panose="02020603050405020304" pitchFamily="18" charset="0"/>
                <a:cs typeface="Times New Roman" panose="02020603050405020304" pitchFamily="18" charset="0"/>
              </a:rPr>
              <a:t>The Church always needs to grow closer to Jesus, for as we grow in </a:t>
            </a:r>
          </a:p>
          <a:p>
            <a:pPr lvl="2" eaLnBrk="1" hangingPunct="1"/>
            <a:r>
              <a:rPr lang="en-GB" altLang="en-US" sz="1600" dirty="0">
                <a:latin typeface="Times New Roman" panose="02020603050405020304" pitchFamily="18" charset="0"/>
                <a:cs typeface="Times New Roman" panose="02020603050405020304" pitchFamily="18" charset="0"/>
              </a:rPr>
              <a:t>love for Jesus we grow in love for each other. But as we have sought </a:t>
            </a:r>
          </a:p>
          <a:p>
            <a:pPr lvl="2" eaLnBrk="1" hangingPunct="1"/>
            <a:r>
              <a:rPr lang="en-GB" altLang="en-US" sz="1600" dirty="0">
                <a:latin typeface="Times New Roman" panose="02020603050405020304" pitchFamily="18" charset="0"/>
                <a:cs typeface="Times New Roman" panose="02020603050405020304" pitchFamily="18" charset="0"/>
              </a:rPr>
              <a:t>to do this we have instead grown apart and become divided</a:t>
            </a:r>
            <a:r>
              <a:rPr lang="en-GB" altLang="en-US" sz="1600" dirty="0" smtClean="0">
                <a:latin typeface="Times New Roman" panose="02020603050405020304" pitchFamily="18" charset="0"/>
                <a:cs typeface="Times New Roman" panose="02020603050405020304" pitchFamily="18" charset="0"/>
              </a:rPr>
              <a:t>.</a:t>
            </a:r>
          </a:p>
        </p:txBody>
      </p:sp>
      <p:sp>
        <p:nvSpPr>
          <p:cNvPr id="4" name="Title 3" hidden="1"/>
          <p:cNvSpPr>
            <a:spLocks noGrp="1"/>
          </p:cNvSpPr>
          <p:nvPr>
            <p:ph type="title" idx="4294967295"/>
          </p:nvPr>
        </p:nvSpPr>
        <p:spPr/>
        <p:txBody>
          <a:bodyPr/>
          <a:lstStyle/>
          <a:p>
            <a:r>
              <a:rPr lang="en-US" dirty="0" smtClean="0"/>
              <a:t>Slide 8</a:t>
            </a:r>
            <a:endParaRPr lang="en-US" dirty="0"/>
          </a:p>
        </p:txBody>
      </p:sp>
    </p:spTree>
    <p:extLst>
      <p:ext uri="{BB962C8B-B14F-4D97-AF65-F5344CB8AC3E}">
        <p14:creationId xmlns:p14="http://schemas.microsoft.com/office/powerpoint/2010/main" val="76690201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471613" y="1727005"/>
            <a:ext cx="9215437" cy="2102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a:t>
            </a:r>
            <a:r>
              <a:rPr lang="en-GB" altLang="en-US" sz="2800" dirty="0" smtClean="0">
                <a:solidFill>
                  <a:srgbClr val="875B00"/>
                </a:solidFill>
                <a:latin typeface="Times New Roman" panose="02020603050405020304" pitchFamily="18" charset="0"/>
                <a:cs typeface="Times New Roman" panose="02020603050405020304" pitchFamily="18" charset="0"/>
              </a:rPr>
              <a:t>3</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Defnyddia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gwendid</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I </a:t>
            </a:r>
            <a:r>
              <a:rPr lang="en-GB" altLang="en-US" sz="2400" dirty="0" err="1" smtClean="0">
                <a:latin typeface="Times New Roman" panose="02020603050405020304" pitchFamily="18" charset="0"/>
                <a:cs typeface="Times New Roman" panose="02020603050405020304" pitchFamily="18" charset="0"/>
              </a:rPr>
              <a:t>gyflawni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fwriadau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ddaear</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mwyn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bob person a </a:t>
            </a:r>
            <a:r>
              <a:rPr lang="en-GB" altLang="en-US" sz="2400" dirty="0" err="1">
                <a:latin typeface="Times New Roman" panose="02020603050405020304" pitchFamily="18" charset="0"/>
                <a:cs typeface="Times New Roman" panose="02020603050405020304" pitchFamily="18" charset="0"/>
              </a:rPr>
              <a:t>chenedl</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dy</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wasanaethu</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cytgord</a:t>
            </a:r>
            <a:r>
              <a:rPr lang="en-GB" altLang="en-US" sz="2400" dirty="0">
                <a:latin typeface="Times New Roman" panose="02020603050405020304" pitchFamily="18" charset="0"/>
                <a:cs typeface="Times New Roman" panose="02020603050405020304" pitchFamily="18" charset="0"/>
              </a:rPr>
              <a:t> o</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amgylch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orsedd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nefol</a:t>
            </a:r>
            <a:r>
              <a:rPr lang="en-GB" altLang="en-US" sz="2400" dirty="0">
                <a:latin typeface="Times New Roman" panose="02020603050405020304" pitchFamily="18" charset="0"/>
                <a:cs typeface="Times New Roman" panose="02020603050405020304" pitchFamily="18" charset="0"/>
              </a:rPr>
              <a:t>.</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471613" y="4071938"/>
            <a:ext cx="9644063"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r>
              <a:rPr lang="en-GB" altLang="en-US" sz="2000" dirty="0" smtClean="0">
                <a:solidFill>
                  <a:srgbClr val="875B00"/>
                </a:solidFill>
                <a:latin typeface="Times New Roman" panose="02020603050405020304" pitchFamily="18" charset="0"/>
                <a:cs typeface="Times New Roman" panose="02020603050405020304" pitchFamily="18" charset="0"/>
              </a:rPr>
              <a:t>Reader </a:t>
            </a:r>
            <a:r>
              <a:rPr lang="en-GB" altLang="en-US" sz="2000" dirty="0" smtClean="0">
                <a:solidFill>
                  <a:srgbClr val="875B00"/>
                </a:solidFill>
                <a:latin typeface="Times New Roman" panose="02020603050405020304" pitchFamily="18" charset="0"/>
                <a:cs typeface="Times New Roman" panose="02020603050405020304" pitchFamily="18" charset="0"/>
              </a:rPr>
              <a:t>3</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r>
              <a:rPr lang="en-GB" altLang="en-US" sz="1600" dirty="0">
                <a:latin typeface="Times New Roman" panose="02020603050405020304" pitchFamily="18" charset="0"/>
                <a:cs typeface="Times New Roman" panose="02020603050405020304" pitchFamily="18" charset="0"/>
              </a:rPr>
              <a:t>Even through our weaknesses, work </a:t>
            </a:r>
            <a:r>
              <a:rPr lang="en-GB" altLang="en-US" sz="1600" dirty="0" smtClean="0">
                <a:latin typeface="Times New Roman" panose="02020603050405020304" pitchFamily="18" charset="0"/>
                <a:cs typeface="Times New Roman" panose="02020603050405020304" pitchFamily="18" charset="0"/>
              </a:rPr>
              <a:t>to accomplish </a:t>
            </a:r>
            <a:r>
              <a:rPr lang="en-GB" altLang="en-US" sz="1600" dirty="0">
                <a:latin typeface="Times New Roman" panose="02020603050405020304" pitchFamily="18" charset="0"/>
                <a:cs typeface="Times New Roman" panose="02020603050405020304" pitchFamily="18" charset="0"/>
              </a:rPr>
              <a:t>your purposes on earth,</a:t>
            </a:r>
          </a:p>
          <a:p>
            <a:pPr lvl="2" indent="0" eaLnBrk="1" hangingPunct="1"/>
            <a:r>
              <a:rPr lang="en-GB" altLang="en-US" sz="1600" dirty="0">
                <a:latin typeface="Times New Roman" panose="02020603050405020304" pitchFamily="18" charset="0"/>
                <a:cs typeface="Times New Roman" panose="02020603050405020304" pitchFamily="18" charset="0"/>
              </a:rPr>
              <a:t>so that every people and nation may </a:t>
            </a:r>
            <a:r>
              <a:rPr lang="en-GB" altLang="en-US" sz="1600" dirty="0" smtClean="0">
                <a:latin typeface="Times New Roman" panose="02020603050405020304" pitchFamily="18" charset="0"/>
                <a:cs typeface="Times New Roman" panose="02020603050405020304" pitchFamily="18" charset="0"/>
              </a:rPr>
              <a:t>serve you </a:t>
            </a:r>
            <a:r>
              <a:rPr lang="en-GB" altLang="en-US" sz="1600" dirty="0">
                <a:latin typeface="Times New Roman" panose="02020603050405020304" pitchFamily="18" charset="0"/>
                <a:cs typeface="Times New Roman" panose="02020603050405020304" pitchFamily="18" charset="0"/>
              </a:rPr>
              <a:t>in harmony around your</a:t>
            </a:r>
          </a:p>
          <a:p>
            <a:pPr lvl="2" indent="0" eaLnBrk="1" hangingPunct="1"/>
            <a:r>
              <a:rPr lang="en-GB" altLang="en-US" sz="1600" dirty="0">
                <a:latin typeface="Times New Roman" panose="02020603050405020304" pitchFamily="18" charset="0"/>
                <a:cs typeface="Times New Roman" panose="02020603050405020304" pitchFamily="18" charset="0"/>
              </a:rPr>
              <a:t>heavenly throne.</a:t>
            </a:r>
            <a:endParaRPr lang="en-GB" altLang="en-US" sz="1600" dirty="0" smtClean="0">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80</a:t>
            </a:r>
            <a:endParaRPr lang="en-US" dirty="0"/>
          </a:p>
        </p:txBody>
      </p:sp>
    </p:spTree>
    <p:extLst>
      <p:ext uri="{BB962C8B-B14F-4D97-AF65-F5344CB8AC3E}">
        <p14:creationId xmlns:p14="http://schemas.microsoft.com/office/powerpoint/2010/main" val="151497367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911147" y="2746195"/>
            <a:ext cx="3961016" cy="2668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a:t>
            </a:r>
            <a:r>
              <a:rPr lang="en-GB" altLang="en-US" sz="2800" dirty="0" smtClean="0">
                <a:solidFill>
                  <a:srgbClr val="875B00"/>
                </a:solidFill>
                <a:latin typeface="Times New Roman" panose="02020603050405020304" pitchFamily="18" charset="0"/>
                <a:cs typeface="Times New Roman" panose="02020603050405020304" pitchFamily="18" charset="0"/>
              </a:rPr>
              <a:t>3</a:t>
            </a:r>
            <a:endParaRPr lang="en-GB" altLang="en-US" sz="2800"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1200"/>
              </a:spcAft>
            </a:pP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drugaredd</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Bef>
                <a:spcPct val="20000"/>
              </a:spcBef>
              <a:spcAft>
                <a:spcPts val="1200"/>
              </a:spcAft>
            </a:pPr>
            <a:r>
              <a:rPr lang="en-GB" altLang="en-US" sz="2800" b="1" dirty="0" smtClean="0">
                <a:solidFill>
                  <a:srgbClr val="875B00"/>
                </a:solidFill>
                <a:latin typeface="Times New Roman" panose="02020603050405020304" pitchFamily="18" charset="0"/>
                <a:cs typeface="Times New Roman" panose="02020603050405020304" pitchFamily="18" charset="0"/>
              </a:rPr>
              <a:t>All</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Gwrando</a:t>
            </a:r>
            <a:r>
              <a:rPr lang="en-GB" sz="2400" b="1" dirty="0">
                <a:latin typeface="Times New Roman" panose="02020603050405020304" pitchFamily="18" charset="0"/>
              </a:rPr>
              <a:t> </a:t>
            </a:r>
            <a:r>
              <a:rPr lang="en-GB" sz="2400" b="1" dirty="0" err="1">
                <a:latin typeface="Times New Roman" panose="02020603050405020304" pitchFamily="18" charset="0"/>
              </a:rPr>
              <a:t>ein</a:t>
            </a:r>
            <a:r>
              <a:rPr lang="en-GB" sz="2400" b="1" dirty="0">
                <a:latin typeface="Times New Roman" panose="02020603050405020304" pitchFamily="18" charset="0"/>
              </a:rPr>
              <a:t> </a:t>
            </a:r>
            <a:r>
              <a:rPr lang="en-GB" sz="2400" b="1" dirty="0" err="1">
                <a:latin typeface="Times New Roman" panose="02020603050405020304" pitchFamily="18" charset="0"/>
              </a:rPr>
              <a:t>gweddi</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7007022" y="3274833"/>
            <a:ext cx="3560966" cy="1882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Reader </a:t>
            </a:r>
            <a:r>
              <a:rPr lang="en-GB" altLang="en-US" sz="2000" dirty="0" smtClean="0">
                <a:solidFill>
                  <a:srgbClr val="875B00"/>
                </a:solidFill>
                <a:latin typeface="Times New Roman" panose="02020603050405020304" pitchFamily="18" charset="0"/>
                <a:cs typeface="Times New Roman" panose="02020603050405020304" pitchFamily="18" charset="0"/>
              </a:rPr>
              <a:t>3</a:t>
            </a:r>
            <a:endParaRPr lang="en-GB" altLang="en-US" sz="2000"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1200"/>
              </a:spcAft>
            </a:pPr>
            <a:r>
              <a:rPr lang="en-GB" altLang="en-US" sz="1600" dirty="0">
                <a:latin typeface="Times New Roman" panose="02020603050405020304" pitchFamily="18" charset="0"/>
                <a:cs typeface="Times New Roman" panose="02020603050405020304" pitchFamily="18" charset="0"/>
              </a:rPr>
              <a:t>Lord, in your mercy</a:t>
            </a:r>
            <a:r>
              <a:rPr lang="en-GB" altLang="en-US" sz="1600" dirty="0" smtClean="0">
                <a:latin typeface="Times New Roman" panose="02020603050405020304" pitchFamily="18" charset="0"/>
                <a:cs typeface="Times New Roman" panose="02020603050405020304" pitchFamily="18" charset="0"/>
              </a:rPr>
              <a:t>,</a:t>
            </a:r>
          </a:p>
          <a:p>
            <a:pPr lvl="2" indent="0" eaLnBrk="1" hangingPunct="1">
              <a:spcBef>
                <a:spcPct val="20000"/>
              </a:spcBef>
              <a:spcAft>
                <a:spcPts val="1200"/>
              </a:spcAft>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Hear our prayer</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81</a:t>
            </a:r>
            <a:endParaRPr lang="en-US" dirty="0"/>
          </a:p>
        </p:txBody>
      </p:sp>
    </p:spTree>
    <p:extLst>
      <p:ext uri="{BB962C8B-B14F-4D97-AF65-F5344CB8AC3E}">
        <p14:creationId xmlns:p14="http://schemas.microsoft.com/office/powerpoint/2010/main" val="21159153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1584130"/>
            <a:ext cx="9585528" cy="260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a:t>
            </a:r>
            <a:r>
              <a:rPr lang="en-GB" altLang="en-US" sz="2800" dirty="0" smtClean="0">
                <a:solidFill>
                  <a:srgbClr val="875B00"/>
                </a:solidFill>
                <a:latin typeface="Times New Roman" panose="02020603050405020304" pitchFamily="18" charset="0"/>
                <a:cs typeface="Times New Roman" panose="02020603050405020304" pitchFamily="18" charset="0"/>
              </a:rPr>
              <a:t>4</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Glân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Rhoddwr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Bywyd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Crëir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gyflawn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ynot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ti</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rannu’r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bywyd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y </a:t>
            </a:r>
            <a:r>
              <a:rPr lang="en-GB" altLang="en-US" sz="2400" dirty="0" err="1" smtClean="0">
                <a:latin typeface="Times New Roman" panose="02020603050405020304" pitchFamily="18" charset="0"/>
                <a:cs typeface="Times New Roman" panose="02020603050405020304" pitchFamily="18" charset="0"/>
              </a:rPr>
              <a:t>ddaear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gyda’n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brodyr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chwiorydd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Deffra</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ym</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mhawb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ohonom</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dosturi</a:t>
            </a:r>
            <a:r>
              <a:rPr lang="en-GB" altLang="en-US" sz="2400" dirty="0" smtClean="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chariad</a:t>
            </a:r>
            <a:r>
              <a:rPr lang="en-GB" altLang="en-US" sz="2400" dirty="0">
                <a:latin typeface="Times New Roman" panose="02020603050405020304" pitchFamily="18" charset="0"/>
                <a:cs typeface="Times New Roman" panose="02020603050405020304" pitchFamily="18" charset="0"/>
              </a:rPr>
              <a:t>.</a:t>
            </a:r>
            <a:endParaRPr lang="en-GB" altLang="en-US" sz="2400" dirty="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882572" y="4300538"/>
            <a:ext cx="9585528"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Reader 4</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Holy Spirit, Giver of Life,</a:t>
            </a: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we are created to become whole in you</a:t>
            </a: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and to share this life on earth with our brothers and sisters.</a:t>
            </a: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Awaken in each of us your compassion and love</a:t>
            </a:r>
            <a:r>
              <a:rPr lang="en-GB" altLang="en-US" sz="1600" dirty="0" smtClean="0">
                <a:latin typeface="Times New Roman" panose="02020603050405020304" pitchFamily="18" charset="0"/>
                <a:cs typeface="Times New Roman" panose="02020603050405020304" pitchFamily="18" charset="0"/>
              </a:rPr>
              <a:t>.</a:t>
            </a:r>
            <a:endParaRPr lang="en-GB" altLang="en-US" sz="1600" dirty="0">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82</a:t>
            </a:r>
            <a:endParaRPr lang="en-US" dirty="0"/>
          </a:p>
        </p:txBody>
      </p:sp>
    </p:spTree>
    <p:extLst>
      <p:ext uri="{BB962C8B-B14F-4D97-AF65-F5344CB8AC3E}">
        <p14:creationId xmlns:p14="http://schemas.microsoft.com/office/powerpoint/2010/main" val="195832886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1284090"/>
            <a:ext cx="9585528" cy="3059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a:t>
            </a:r>
            <a:r>
              <a:rPr lang="en-GB" altLang="en-US" sz="2800" dirty="0" smtClean="0">
                <a:solidFill>
                  <a:srgbClr val="875B00"/>
                </a:solidFill>
                <a:latin typeface="Times New Roman" panose="02020603050405020304" pitchFamily="18" charset="0"/>
                <a:cs typeface="Times New Roman" panose="02020603050405020304" pitchFamily="18" charset="0"/>
              </a:rPr>
              <a:t>4</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r>
              <a:rPr lang="en-GB" altLang="en-US" sz="2400" dirty="0">
                <a:latin typeface="Times New Roman" panose="02020603050405020304" pitchFamily="18" charset="0"/>
                <a:cs typeface="Times New Roman" panose="02020603050405020304" pitchFamily="18" charset="0"/>
              </a:rPr>
              <a:t>Rho </a:t>
            </a:r>
            <a:r>
              <a:rPr lang="en-GB" altLang="en-US" sz="2400" dirty="0" err="1">
                <a:latin typeface="Times New Roman" panose="02020603050405020304" pitchFamily="18" charset="0"/>
                <a:cs typeface="Times New Roman" panose="02020603050405020304" pitchFamily="18" charset="0"/>
              </a:rPr>
              <a:t>inni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nerth</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gwroldeb</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weithio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dros</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gyfiawnder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cymunedau</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greu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heddwch</a:t>
            </a:r>
            <a:r>
              <a:rPr lang="en-GB" altLang="en-US" sz="2400" dirty="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fewn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teuluoedd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gysuro’r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claf</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rhai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marw</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ac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rannu’r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cyfan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gennym</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gyda’r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rhai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sydd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angen</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Am </a:t>
            </a:r>
            <a:r>
              <a:rPr lang="en-GB" altLang="en-US" sz="2400" dirty="0" err="1">
                <a:latin typeface="Times New Roman" panose="02020603050405020304" pitchFamily="18" charset="0"/>
                <a:cs typeface="Times New Roman" panose="02020603050405020304" pitchFamily="18" charset="0"/>
              </a:rPr>
              <a:t>drawsnewid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pob</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calon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ddynol</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gweddïwn</a:t>
            </a:r>
            <a:r>
              <a:rPr lang="en-GB" altLang="en-US" sz="2400" dirty="0">
                <a:latin typeface="Times New Roman" panose="02020603050405020304" pitchFamily="18" charset="0"/>
                <a:cs typeface="Times New Roman" panose="02020603050405020304" pitchFamily="18" charset="0"/>
              </a:rPr>
              <a:t>:</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882572" y="4343398"/>
            <a:ext cx="9585528" cy="2043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r>
              <a:rPr lang="en-GB" altLang="en-US" sz="2000" dirty="0" smtClean="0">
                <a:solidFill>
                  <a:srgbClr val="875B00"/>
                </a:solidFill>
                <a:latin typeface="Times New Roman" panose="02020603050405020304" pitchFamily="18" charset="0"/>
                <a:cs typeface="Times New Roman" panose="02020603050405020304" pitchFamily="18" charset="0"/>
              </a:rPr>
              <a:t>Reader 4</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r>
              <a:rPr lang="en-GB" altLang="en-US" sz="1600" dirty="0" smtClean="0">
                <a:latin typeface="Times New Roman" panose="02020603050405020304" pitchFamily="18" charset="0"/>
                <a:cs typeface="Times New Roman" panose="02020603050405020304" pitchFamily="18" charset="0"/>
              </a:rPr>
              <a:t>Give </a:t>
            </a:r>
            <a:r>
              <a:rPr lang="en-GB" altLang="en-US" sz="1600" dirty="0">
                <a:latin typeface="Times New Roman" panose="02020603050405020304" pitchFamily="18" charset="0"/>
                <a:cs typeface="Times New Roman" panose="02020603050405020304" pitchFamily="18" charset="0"/>
              </a:rPr>
              <a:t>us strength and courage to work for justice </a:t>
            </a:r>
            <a:r>
              <a:rPr lang="en-GB" altLang="en-US" sz="1600" dirty="0" smtClean="0">
                <a:latin typeface="Times New Roman" panose="02020603050405020304" pitchFamily="18" charset="0"/>
                <a:cs typeface="Times New Roman" panose="02020603050405020304" pitchFamily="18" charset="0"/>
              </a:rPr>
              <a:t>in our </a:t>
            </a:r>
            <a:r>
              <a:rPr lang="en-GB" altLang="en-US" sz="1600" dirty="0">
                <a:latin typeface="Times New Roman" panose="02020603050405020304" pitchFamily="18" charset="0"/>
                <a:cs typeface="Times New Roman" panose="02020603050405020304" pitchFamily="18" charset="0"/>
              </a:rPr>
              <a:t>neighbourhoods,</a:t>
            </a: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to create peace within our families,</a:t>
            </a: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to comfort the sick and the dying,</a:t>
            </a: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and to share all we have with those who are in need.</a:t>
            </a: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For the transformation of every human heart, we pray:</a:t>
            </a:r>
            <a:endParaRPr lang="en-GB" altLang="en-US" sz="1600" b="1" dirty="0" smtClean="0">
              <a:solidFill>
                <a:srgbClr val="875B00"/>
              </a:solidFill>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83</a:t>
            </a:r>
            <a:endParaRPr lang="en-US" dirty="0"/>
          </a:p>
        </p:txBody>
      </p:sp>
    </p:spTree>
    <p:extLst>
      <p:ext uri="{BB962C8B-B14F-4D97-AF65-F5344CB8AC3E}">
        <p14:creationId xmlns:p14="http://schemas.microsoft.com/office/powerpoint/2010/main" val="23604188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911147" y="2246118"/>
            <a:ext cx="3961016" cy="2668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Darllenydd</a:t>
            </a:r>
            <a:r>
              <a:rPr lang="en-GB" altLang="en-US" sz="2800" dirty="0">
                <a:solidFill>
                  <a:srgbClr val="875B00"/>
                </a:solidFill>
                <a:latin typeface="Times New Roman" panose="02020603050405020304" pitchFamily="18" charset="0"/>
                <a:cs typeface="Times New Roman" panose="02020603050405020304" pitchFamily="18" charset="0"/>
              </a:rPr>
              <a:t> </a:t>
            </a:r>
            <a:r>
              <a:rPr lang="en-GB" altLang="en-US" sz="2800" dirty="0" smtClean="0">
                <a:solidFill>
                  <a:srgbClr val="875B00"/>
                </a:solidFill>
                <a:latin typeface="Times New Roman" panose="02020603050405020304" pitchFamily="18" charset="0"/>
                <a:cs typeface="Times New Roman" panose="02020603050405020304" pitchFamily="18" charset="0"/>
              </a:rPr>
              <a:t>4</a:t>
            </a:r>
            <a:endParaRPr lang="en-GB" altLang="en-US" sz="2800"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1200"/>
              </a:spcAft>
            </a:pP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drugaredd</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Bef>
                <a:spcPct val="20000"/>
              </a:spcBef>
              <a:spcAft>
                <a:spcPts val="1200"/>
              </a:spcAft>
            </a:pPr>
            <a:r>
              <a:rPr lang="en-GB" altLang="en-US" sz="2800" b="1" dirty="0" smtClean="0">
                <a:solidFill>
                  <a:srgbClr val="875B00"/>
                </a:solidFill>
                <a:latin typeface="Times New Roman" panose="02020603050405020304" pitchFamily="18" charset="0"/>
                <a:cs typeface="Times New Roman" panose="02020603050405020304" pitchFamily="18" charset="0"/>
              </a:rPr>
              <a:t>All</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Gwrando</a:t>
            </a:r>
            <a:r>
              <a:rPr lang="en-GB" sz="2400" b="1" dirty="0">
                <a:latin typeface="Times New Roman" panose="02020603050405020304" pitchFamily="18" charset="0"/>
              </a:rPr>
              <a:t> </a:t>
            </a:r>
            <a:r>
              <a:rPr lang="en-GB" sz="2400" b="1" dirty="0" err="1">
                <a:latin typeface="Times New Roman" panose="02020603050405020304" pitchFamily="18" charset="0"/>
              </a:rPr>
              <a:t>ein</a:t>
            </a:r>
            <a:r>
              <a:rPr lang="en-GB" sz="2400" b="1" dirty="0">
                <a:latin typeface="Times New Roman" panose="02020603050405020304" pitchFamily="18" charset="0"/>
              </a:rPr>
              <a:t> </a:t>
            </a:r>
            <a:r>
              <a:rPr lang="en-GB" sz="2400" b="1" dirty="0" err="1">
                <a:latin typeface="Times New Roman" panose="02020603050405020304" pitchFamily="18" charset="0"/>
              </a:rPr>
              <a:t>gweddi</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6992734" y="2746181"/>
            <a:ext cx="3560966" cy="2168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Reader </a:t>
            </a:r>
            <a:r>
              <a:rPr lang="en-GB" altLang="en-US" sz="2000" dirty="0" smtClean="0">
                <a:solidFill>
                  <a:srgbClr val="875B00"/>
                </a:solidFill>
                <a:latin typeface="Times New Roman" panose="02020603050405020304" pitchFamily="18" charset="0"/>
                <a:cs typeface="Times New Roman" panose="02020603050405020304" pitchFamily="18" charset="0"/>
              </a:rPr>
              <a:t>4</a:t>
            </a:r>
            <a:endParaRPr lang="en-GB" altLang="en-US" sz="2000"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1200"/>
              </a:spcAft>
            </a:pPr>
            <a:r>
              <a:rPr lang="en-GB" altLang="en-US" sz="1600" dirty="0">
                <a:latin typeface="Times New Roman" panose="02020603050405020304" pitchFamily="18" charset="0"/>
                <a:cs typeface="Times New Roman" panose="02020603050405020304" pitchFamily="18" charset="0"/>
              </a:rPr>
              <a:t>Lord, in your mercy</a:t>
            </a:r>
            <a:r>
              <a:rPr lang="en-GB" altLang="en-US" sz="1600" dirty="0" smtClean="0">
                <a:latin typeface="Times New Roman" panose="02020603050405020304" pitchFamily="18" charset="0"/>
                <a:cs typeface="Times New Roman" panose="02020603050405020304" pitchFamily="18" charset="0"/>
              </a:rPr>
              <a:t>,</a:t>
            </a:r>
          </a:p>
          <a:p>
            <a:pPr lvl="2" indent="0" eaLnBrk="1" hangingPunct="1">
              <a:spcBef>
                <a:spcPct val="20000"/>
              </a:spcBef>
              <a:spcAft>
                <a:spcPts val="1200"/>
              </a:spcAft>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Hear our prayer</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84</a:t>
            </a:r>
            <a:endParaRPr lang="en-US" dirty="0"/>
          </a:p>
        </p:txBody>
      </p:sp>
    </p:spTree>
    <p:extLst>
      <p:ext uri="{BB962C8B-B14F-4D97-AF65-F5344CB8AC3E}">
        <p14:creationId xmlns:p14="http://schemas.microsoft.com/office/powerpoint/2010/main" val="30937523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335380" y="2347785"/>
            <a:ext cx="5846720" cy="852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a:solidFill>
                  <a:srgbClr val="875B00"/>
                </a:solidFill>
                <a:latin typeface="Courier" charset="0"/>
                <a:ea typeface="Courier" charset="0"/>
                <a:cs typeface="Courier" charset="0"/>
              </a:rPr>
              <a:t>GWEDDI’R ARGLWYDD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4" name="Rectangle 3"/>
          <p:cNvSpPr>
            <a:spLocks noChangeArrowheads="1"/>
          </p:cNvSpPr>
          <p:nvPr/>
        </p:nvSpPr>
        <p:spPr bwMode="auto">
          <a:xfrm>
            <a:off x="3335380" y="3200400"/>
            <a:ext cx="5846720" cy="852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dirty="0" smtClean="0">
                <a:solidFill>
                  <a:srgbClr val="875B00"/>
                </a:solidFill>
                <a:latin typeface="Courier" charset="0"/>
                <a:ea typeface="Courier" charset="0"/>
                <a:cs typeface="Courier" charset="0"/>
              </a:rPr>
              <a:t>THE LORD’S PRAYER</a:t>
            </a:r>
            <a:r>
              <a:rPr lang="en-GB" altLang="en-US" sz="3600" dirty="0" smtClean="0">
                <a:solidFill>
                  <a:srgbClr val="875B00"/>
                </a:solidFill>
                <a:latin typeface="Courier" charset="0"/>
                <a:ea typeface="Courier" charset="0"/>
                <a:cs typeface="Courier" charset="0"/>
              </a:rPr>
              <a:t>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2" name="Title 1" hidden="1"/>
          <p:cNvSpPr>
            <a:spLocks noGrp="1"/>
          </p:cNvSpPr>
          <p:nvPr>
            <p:ph type="title" idx="4294967295"/>
          </p:nvPr>
        </p:nvSpPr>
        <p:spPr/>
        <p:txBody>
          <a:bodyPr/>
          <a:lstStyle/>
          <a:p>
            <a:r>
              <a:rPr lang="en-US" dirty="0" smtClean="0"/>
              <a:t>The Lord’s Prayer</a:t>
            </a:r>
            <a:endParaRPr lang="en-US" dirty="0"/>
          </a:p>
        </p:txBody>
      </p:sp>
    </p:spTree>
    <p:extLst>
      <p:ext uri="{BB962C8B-B14F-4D97-AF65-F5344CB8AC3E}">
        <p14:creationId xmlns:p14="http://schemas.microsoft.com/office/powerpoint/2010/main" val="186011123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335380" y="2347785"/>
            <a:ext cx="5846720" cy="995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a:solidFill>
                  <a:srgbClr val="875B00"/>
                </a:solidFill>
                <a:latin typeface="Courier" charset="0"/>
                <a:ea typeface="Courier" charset="0"/>
                <a:cs typeface="Courier" charset="0"/>
              </a:rPr>
              <a:t>YR ANFON ALLAN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4" name="Rectangle 3"/>
          <p:cNvSpPr>
            <a:spLocks noChangeArrowheads="1"/>
          </p:cNvSpPr>
          <p:nvPr/>
        </p:nvSpPr>
        <p:spPr bwMode="auto">
          <a:xfrm>
            <a:off x="3335380" y="3243135"/>
            <a:ext cx="5846720" cy="995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dirty="0" smtClean="0">
                <a:solidFill>
                  <a:srgbClr val="875B00"/>
                </a:solidFill>
                <a:latin typeface="Courier" charset="0"/>
                <a:ea typeface="Courier" charset="0"/>
                <a:cs typeface="Courier" charset="0"/>
              </a:rPr>
              <a:t>SENDING</a:t>
            </a:r>
            <a:r>
              <a:rPr lang="en-GB" altLang="en-US" sz="3600" dirty="0" smtClean="0">
                <a:solidFill>
                  <a:srgbClr val="875B00"/>
                </a:solidFill>
                <a:latin typeface="Courier" charset="0"/>
                <a:ea typeface="Courier" charset="0"/>
                <a:cs typeface="Courier" charset="0"/>
              </a:rPr>
              <a:t>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2" name="Title 1" hidden="1"/>
          <p:cNvSpPr>
            <a:spLocks noGrp="1"/>
          </p:cNvSpPr>
          <p:nvPr>
            <p:ph type="title" idx="4294967295"/>
          </p:nvPr>
        </p:nvSpPr>
        <p:spPr/>
        <p:txBody>
          <a:bodyPr/>
          <a:lstStyle/>
          <a:p>
            <a:r>
              <a:rPr lang="en-US" dirty="0" smtClean="0"/>
              <a:t>Sending</a:t>
            </a:r>
            <a:endParaRPr lang="en-US" dirty="0"/>
          </a:p>
        </p:txBody>
      </p:sp>
    </p:spTree>
    <p:extLst>
      <p:ext uri="{BB962C8B-B14F-4D97-AF65-F5344CB8AC3E}">
        <p14:creationId xmlns:p14="http://schemas.microsoft.com/office/powerpoint/2010/main" val="2458839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216400" y="2646853"/>
            <a:ext cx="3657600" cy="1040285"/>
          </a:xfrm>
          <a:prstGeom prst="rect">
            <a:avLst/>
          </a:prstGeom>
        </p:spPr>
        <p:txBody>
          <a:bodyPr wrap="square">
            <a:spAutoFit/>
          </a:bodyPr>
          <a:lstStyle/>
          <a:p>
            <a:pPr lvl="2">
              <a:spcBef>
                <a:spcPct val="20000"/>
              </a:spcBef>
            </a:pPr>
            <a:endParaRPr lang="en-GB" altLang="en-US" sz="2800" i="1" dirty="0">
              <a:solidFill>
                <a:srgbClr val="875B00"/>
              </a:solidFill>
              <a:latin typeface="Times New Roman" panose="02020603050405020304" pitchFamily="18" charset="0"/>
              <a:cs typeface="Times New Roman" panose="02020603050405020304" pitchFamily="18" charset="0"/>
            </a:endParaRPr>
          </a:p>
          <a:p>
            <a:pPr lvl="2">
              <a:spcBef>
                <a:spcPct val="20000"/>
              </a:spcBef>
            </a:pPr>
            <a:r>
              <a:rPr lang="en-GB" altLang="en-US" sz="2800" i="1" dirty="0" err="1">
                <a:solidFill>
                  <a:srgbClr val="875B00"/>
                </a:solidFill>
                <a:latin typeface="Times New Roman" panose="02020603050405020304" pitchFamily="18" charset="0"/>
                <a:cs typeface="Times New Roman" panose="02020603050405020304" pitchFamily="18" charset="0"/>
              </a:rPr>
              <a:t>Cenir</a:t>
            </a:r>
            <a:r>
              <a:rPr lang="en-GB" altLang="en-US" sz="2800" i="1" dirty="0">
                <a:solidFill>
                  <a:srgbClr val="875B00"/>
                </a:solidFill>
                <a:latin typeface="Times New Roman" panose="02020603050405020304" pitchFamily="18" charset="0"/>
                <a:cs typeface="Times New Roman" panose="02020603050405020304" pitchFamily="18" charset="0"/>
              </a:rPr>
              <a:t> </a:t>
            </a:r>
            <a:r>
              <a:rPr lang="en-GB" altLang="en-US" sz="2800" i="1" dirty="0" err="1">
                <a:solidFill>
                  <a:srgbClr val="875B00"/>
                </a:solidFill>
                <a:latin typeface="Times New Roman" panose="02020603050405020304" pitchFamily="18" charset="0"/>
                <a:cs typeface="Times New Roman" panose="02020603050405020304" pitchFamily="18" charset="0"/>
              </a:rPr>
              <a:t>emyn</a:t>
            </a:r>
            <a:r>
              <a:rPr lang="en-GB" altLang="en-US" sz="2800" i="1" dirty="0">
                <a:solidFill>
                  <a:srgbClr val="875B00"/>
                </a:solidFill>
                <a:latin typeface="Times New Roman" panose="02020603050405020304" pitchFamily="18" charset="0"/>
                <a:cs typeface="Times New Roman" panose="02020603050405020304" pitchFamily="18" charset="0"/>
              </a:rPr>
              <a:t>.</a:t>
            </a:r>
            <a:endParaRPr lang="en-GB" altLang="en-US" sz="5400" i="1" dirty="0">
              <a:solidFill>
                <a:srgbClr val="875B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4216400" y="3682318"/>
            <a:ext cx="3657600" cy="892552"/>
          </a:xfrm>
          <a:prstGeom prst="rect">
            <a:avLst/>
          </a:prstGeom>
        </p:spPr>
        <p:txBody>
          <a:bodyPr wrap="square">
            <a:spAutoFit/>
          </a:bodyPr>
          <a:lstStyle/>
          <a:p>
            <a:pPr lvl="2">
              <a:spcBef>
                <a:spcPct val="20000"/>
              </a:spcBef>
            </a:pPr>
            <a:endParaRPr lang="en-GB" altLang="en-US" sz="2800" i="1" dirty="0">
              <a:solidFill>
                <a:srgbClr val="875B00"/>
              </a:solidFill>
              <a:latin typeface="Times New Roman" panose="02020603050405020304" pitchFamily="18" charset="0"/>
              <a:cs typeface="Times New Roman" panose="02020603050405020304" pitchFamily="18" charset="0"/>
            </a:endParaRPr>
          </a:p>
          <a:p>
            <a:pPr lvl="2">
              <a:spcBef>
                <a:spcPct val="20000"/>
              </a:spcBef>
            </a:pPr>
            <a:r>
              <a:rPr lang="en-GB" altLang="en-US" sz="2000" i="1" dirty="0">
                <a:solidFill>
                  <a:srgbClr val="875B00"/>
                </a:solidFill>
                <a:latin typeface="Times New Roman" panose="02020603050405020304" pitchFamily="18" charset="0"/>
                <a:cs typeface="Times New Roman" panose="02020603050405020304" pitchFamily="18" charset="0"/>
              </a:rPr>
              <a:t>A </a:t>
            </a:r>
            <a:r>
              <a:rPr lang="en-GB" altLang="en-US" sz="2000" i="1" dirty="0" smtClean="0">
                <a:solidFill>
                  <a:srgbClr val="875B00"/>
                </a:solidFill>
                <a:latin typeface="Times New Roman" panose="02020603050405020304" pitchFamily="18" charset="0"/>
                <a:cs typeface="Times New Roman" panose="02020603050405020304" pitchFamily="18" charset="0"/>
              </a:rPr>
              <a:t>hymn </a:t>
            </a:r>
            <a:r>
              <a:rPr lang="en-GB" altLang="en-US" sz="2000" i="1" dirty="0">
                <a:solidFill>
                  <a:srgbClr val="875B00"/>
                </a:solidFill>
                <a:latin typeface="Times New Roman" panose="02020603050405020304" pitchFamily="18" charset="0"/>
                <a:cs typeface="Times New Roman" panose="02020603050405020304" pitchFamily="18" charset="0"/>
              </a:rPr>
              <a:t>is sung.</a:t>
            </a:r>
          </a:p>
        </p:txBody>
      </p:sp>
      <p:sp>
        <p:nvSpPr>
          <p:cNvPr id="2" name="Title 1" hidden="1"/>
          <p:cNvSpPr>
            <a:spLocks noGrp="1"/>
          </p:cNvSpPr>
          <p:nvPr>
            <p:ph type="title" idx="4294967295"/>
          </p:nvPr>
        </p:nvSpPr>
        <p:spPr/>
        <p:txBody>
          <a:bodyPr/>
          <a:lstStyle/>
          <a:p>
            <a:r>
              <a:rPr lang="en-US" dirty="0" smtClean="0"/>
              <a:t>A hymn is sung</a:t>
            </a:r>
            <a:endParaRPr lang="en-US" dirty="0"/>
          </a:p>
        </p:txBody>
      </p:sp>
    </p:spTree>
    <p:extLst>
      <p:ext uri="{BB962C8B-B14F-4D97-AF65-F5344CB8AC3E}">
        <p14:creationId xmlns:p14="http://schemas.microsoft.com/office/powerpoint/2010/main" val="102774845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157289" y="1426967"/>
            <a:ext cx="10644184" cy="2673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Iesu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goleuni’r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goleuni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na</a:t>
            </a:r>
            <a:r>
              <a:rPr lang="en-GB" altLang="en-US" sz="2400" dirty="0">
                <a:latin typeface="Times New Roman" panose="02020603050405020304" pitchFamily="18" charset="0"/>
                <a:cs typeface="Times New Roman" panose="02020603050405020304" pitchFamily="18" charset="0"/>
              </a:rPr>
              <a:t> all y</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tywyllwch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drechu</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Ewch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oleuni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lefydd</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tywyll</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lle</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mae</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ymladd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anghytgord</a:t>
            </a:r>
            <a:r>
              <a:rPr lang="en-GB" altLang="en-US" sz="2400" dirty="0">
                <a:latin typeface="Times New Roman" panose="02020603050405020304" pitchFamily="18" charset="0"/>
                <a:cs typeface="Times New Roman" panose="02020603050405020304" pitchFamily="18" charset="0"/>
              </a:rPr>
              <a:t> a</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rhaniadau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rhwystro</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ein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tystiolaeth</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unedig</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Bydded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oleuni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ddod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â</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chymod</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i’n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meddyliau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geiriau</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a’n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gweithredoedd</a:t>
            </a:r>
            <a:r>
              <a:rPr lang="en-GB" altLang="en-US" sz="2400" dirty="0">
                <a:latin typeface="Times New Roman" panose="02020603050405020304" pitchFamily="18" charset="0"/>
                <a:cs typeface="Times New Roman" panose="02020603050405020304" pitchFamily="18" charset="0"/>
              </a:rPr>
              <a:t>.</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157289" y="4371974"/>
            <a:ext cx="9918903" cy="192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r>
              <a:rPr lang="en-GB" altLang="en-US" sz="2000"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r>
              <a:rPr lang="en-GB" altLang="en-US" sz="1600" dirty="0">
                <a:latin typeface="Times New Roman" panose="02020603050405020304" pitchFamily="18" charset="0"/>
                <a:cs typeface="Times New Roman" panose="02020603050405020304" pitchFamily="18" charset="0"/>
              </a:rPr>
              <a:t>Jesus is the light of the world, a light that darkness cannot overcome.</a:t>
            </a: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Carry his light into the world, into the dark places where fighting,</a:t>
            </a: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discord and division impede our united witness.</a:t>
            </a: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May Christ´s light effect reconciliation in our thoughts, </a:t>
            </a:r>
            <a:r>
              <a:rPr lang="en-GB" altLang="en-US" sz="1600" dirty="0" smtClean="0">
                <a:latin typeface="Times New Roman" panose="02020603050405020304" pitchFamily="18" charset="0"/>
                <a:cs typeface="Times New Roman" panose="02020603050405020304" pitchFamily="18" charset="0"/>
              </a:rPr>
              <a:t>words and </a:t>
            </a:r>
            <a:r>
              <a:rPr lang="en-GB" altLang="en-US" sz="1600" dirty="0">
                <a:latin typeface="Times New Roman" panose="02020603050405020304" pitchFamily="18" charset="0"/>
                <a:cs typeface="Times New Roman" panose="02020603050405020304" pitchFamily="18" charset="0"/>
              </a:rPr>
              <a:t>deeds.</a:t>
            </a:r>
            <a:endParaRPr lang="en-GB" altLang="en-US" sz="1600" b="1" dirty="0" smtClean="0">
              <a:solidFill>
                <a:srgbClr val="875B00"/>
              </a:solidFill>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88</a:t>
            </a:r>
            <a:endParaRPr lang="en-US" dirty="0"/>
          </a:p>
        </p:txBody>
      </p:sp>
    </p:spTree>
    <p:extLst>
      <p:ext uri="{BB962C8B-B14F-4D97-AF65-F5344CB8AC3E}">
        <p14:creationId xmlns:p14="http://schemas.microsoft.com/office/powerpoint/2010/main" val="176764104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335380" y="2347785"/>
            <a:ext cx="5846720"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a:solidFill>
                  <a:srgbClr val="875B00"/>
                </a:solidFill>
                <a:latin typeface="Courier" charset="0"/>
                <a:ea typeface="Courier" charset="0"/>
                <a:cs typeface="Courier" charset="0"/>
              </a:rPr>
              <a:t>Y FENDITH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4" name="Rectangle 3"/>
          <p:cNvSpPr>
            <a:spLocks noChangeArrowheads="1"/>
          </p:cNvSpPr>
          <p:nvPr/>
        </p:nvSpPr>
        <p:spPr bwMode="auto">
          <a:xfrm>
            <a:off x="3335380" y="3194223"/>
            <a:ext cx="5846720"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dirty="0" smtClean="0">
                <a:solidFill>
                  <a:srgbClr val="875B00"/>
                </a:solidFill>
                <a:latin typeface="Courier" charset="0"/>
                <a:ea typeface="Courier" charset="0"/>
                <a:cs typeface="Courier" charset="0"/>
              </a:rPr>
              <a:t>BLESSING</a:t>
            </a:r>
            <a:r>
              <a:rPr lang="en-GB" altLang="en-US" sz="3600" dirty="0" smtClean="0">
                <a:solidFill>
                  <a:srgbClr val="875B00"/>
                </a:solidFill>
                <a:latin typeface="Courier" charset="0"/>
                <a:ea typeface="Courier" charset="0"/>
                <a:cs typeface="Courier" charset="0"/>
              </a:rPr>
              <a:t>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
        <p:nvSpPr>
          <p:cNvPr id="2" name="Title 1" hidden="1"/>
          <p:cNvSpPr>
            <a:spLocks noGrp="1"/>
          </p:cNvSpPr>
          <p:nvPr>
            <p:ph type="title" idx="4294967295"/>
          </p:nvPr>
        </p:nvSpPr>
        <p:spPr/>
        <p:txBody>
          <a:bodyPr/>
          <a:lstStyle/>
          <a:p>
            <a:r>
              <a:rPr lang="en-US" dirty="0" smtClean="0"/>
              <a:t>Blessing</a:t>
            </a:r>
            <a:endParaRPr lang="en-US" dirty="0"/>
          </a:p>
        </p:txBody>
      </p:sp>
    </p:spTree>
    <p:extLst>
      <p:ext uri="{BB962C8B-B14F-4D97-AF65-F5344CB8AC3E}">
        <p14:creationId xmlns:p14="http://schemas.microsoft.com/office/powerpoint/2010/main" val="999728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4" y="1903219"/>
            <a:ext cx="8858993" cy="1897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err="1" smtClean="0">
                <a:solidFill>
                  <a:srgbClr val="875B00"/>
                </a:solidFill>
                <a:latin typeface="Times New Roman" panose="02020603050405020304" pitchFamily="18" charset="0"/>
                <a:cs typeface="Times New Roman" panose="02020603050405020304" pitchFamily="18" charset="0"/>
              </a:rPr>
              <a:t>Arweinydd</a:t>
            </a:r>
            <a:endParaRPr lang="en-GB" altLang="en-US" sz="2800" dirty="0">
              <a:solidFill>
                <a:srgbClr val="875B00"/>
              </a:solidFill>
              <a:latin typeface="Times New Roman" panose="02020603050405020304" pitchFamily="18" charset="0"/>
              <a:cs typeface="Times New Roman" panose="02020603050405020304" pitchFamily="18" charset="0"/>
            </a:endParaRPr>
          </a:p>
          <a:p>
            <a:pPr lvl="2" eaLnBrk="1" hangingPunct="1"/>
            <a:r>
              <a:rPr lang="en-GB" altLang="en-US" sz="2400" dirty="0" err="1" smtClean="0">
                <a:latin typeface="Times New Roman" panose="02020603050405020304" pitchFamily="18" charset="0"/>
                <a:cs typeface="Times New Roman" panose="02020603050405020304" pitchFamily="18" charset="0"/>
              </a:rPr>
              <a:t>Gan</a:t>
            </a:r>
            <a:r>
              <a:rPr lang="en-GB" altLang="en-US" sz="2400" dirty="0" smtClean="0">
                <a:latin typeface="Times New Roman" panose="02020603050405020304" pitchFamily="18" charset="0"/>
                <a:cs typeface="Times New Roman" panose="02020603050405020304" pitchFamily="18" charset="0"/>
              </a:rPr>
              <a:t> gofio </a:t>
            </a:r>
            <a:r>
              <a:rPr lang="en-GB" altLang="en-US" sz="2400" dirty="0" err="1">
                <a:latin typeface="Times New Roman" panose="02020603050405020304" pitchFamily="18" charset="0"/>
                <a:cs typeface="Times New Roman" panose="02020603050405020304" pitchFamily="18" charset="0"/>
              </a:rPr>
              <a:t>gweddi’r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Iesu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hun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inni</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oll</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fod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un </a:t>
            </a:r>
            <a:r>
              <a:rPr lang="en-GB" altLang="en-US" sz="2400" dirty="0" err="1">
                <a:latin typeface="Times New Roman" panose="02020603050405020304" pitchFamily="18" charset="0"/>
                <a:cs typeface="Times New Roman" panose="02020603050405020304" pitchFamily="18" charset="0"/>
              </a:rPr>
              <a:t>er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mwyn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byd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ddod</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I </a:t>
            </a:r>
            <a:r>
              <a:rPr lang="en-GB" altLang="en-US" sz="2400" dirty="0" err="1" smtClean="0">
                <a:latin typeface="Times New Roman" panose="02020603050405020304" pitchFamily="18" charset="0"/>
                <a:cs typeface="Times New Roman" panose="02020603050405020304" pitchFamily="18" charset="0"/>
              </a:rPr>
              <a:t>gredu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cyffeswn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pechodau</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a </a:t>
            </a:r>
            <a:r>
              <a:rPr lang="en-GB" altLang="en-US" sz="2400" dirty="0" err="1" smtClean="0">
                <a:latin typeface="Times New Roman" panose="02020603050405020304" pitchFamily="18" charset="0"/>
                <a:cs typeface="Times New Roman" panose="02020603050405020304" pitchFamily="18" charset="0"/>
              </a:rPr>
              <a:t>cheisiwn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iachâd</a:t>
            </a:r>
            <a:r>
              <a:rPr lang="en-GB" altLang="en-US" sz="2400" dirty="0">
                <a:latin typeface="Times New Roman" panose="02020603050405020304" pitchFamily="18" charset="0"/>
                <a:cs typeface="Times New Roman" panose="02020603050405020304" pitchFamily="18" charset="0"/>
              </a:rPr>
              <a:t> am y </a:t>
            </a:r>
            <a:r>
              <a:rPr lang="en-GB" altLang="en-US" sz="2400" dirty="0" err="1">
                <a:latin typeface="Times New Roman" panose="02020603050405020304" pitchFamily="18" charset="0"/>
                <a:cs typeface="Times New Roman" panose="02020603050405020304" pitchFamily="18" charset="0"/>
              </a:rPr>
              <a:t>clwyfau</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yr</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ydym</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wedi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achosi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gilydd</a:t>
            </a:r>
            <a:r>
              <a:rPr lang="en-GB" altLang="en-US" sz="2400" dirty="0">
                <a:latin typeface="Times New Roman" panose="02020603050405020304" pitchFamily="18" charset="0"/>
                <a:cs typeface="Times New Roman" panose="02020603050405020304" pitchFamily="18" charset="0"/>
              </a:rPr>
              <a:t> o </a:t>
            </a:r>
            <a:r>
              <a:rPr lang="en-GB" altLang="en-US" sz="2400" dirty="0" err="1" smtClean="0">
                <a:latin typeface="Times New Roman" panose="02020603050405020304" pitchFamily="18" charset="0"/>
                <a:cs typeface="Times New Roman" panose="02020603050405020304" pitchFamily="18" charset="0"/>
              </a:rPr>
              <a:t>ganlyniad</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i’n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rhaniadau</a:t>
            </a:r>
            <a:r>
              <a:rPr lang="en-GB" altLang="en-US" sz="2400" dirty="0">
                <a:latin typeface="Times New Roman" panose="02020603050405020304" pitchFamily="18" charset="0"/>
                <a:cs typeface="Times New Roman" panose="02020603050405020304" pitchFamily="18" charset="0"/>
              </a:rPr>
              <a:t>.</a:t>
            </a:r>
            <a:endParaRPr lang="en-GB" altLang="en-US" sz="4800"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4" y="4114802"/>
            <a:ext cx="8858993" cy="158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dirty="0" smtClean="0">
                <a:solidFill>
                  <a:srgbClr val="875B00"/>
                </a:solidFill>
                <a:latin typeface="Times New Roman" panose="02020603050405020304" pitchFamily="18" charset="0"/>
                <a:cs typeface="Times New Roman" panose="02020603050405020304" pitchFamily="18" charset="0"/>
              </a:rPr>
              <a:t>Leader</a:t>
            </a:r>
            <a:endParaRPr lang="en-GB" altLang="en-US" sz="2000" dirty="0">
              <a:latin typeface="Times New Roman" panose="02020603050405020304" pitchFamily="18" charset="0"/>
              <a:cs typeface="Times New Roman" panose="02020603050405020304" pitchFamily="18" charset="0"/>
            </a:endParaRPr>
          </a:p>
          <a:p>
            <a:pPr lvl="2" eaLnBrk="1" hangingPunct="1"/>
            <a:r>
              <a:rPr lang="en-GB" altLang="en-US" sz="1600" dirty="0">
                <a:latin typeface="Times New Roman" panose="02020603050405020304" pitchFamily="18" charset="0"/>
                <a:cs typeface="Times New Roman" panose="02020603050405020304" pitchFamily="18" charset="0"/>
              </a:rPr>
              <a:t>Mindful </a:t>
            </a:r>
            <a:r>
              <a:rPr lang="en-GB" altLang="en-US" sz="1600" dirty="0" smtClean="0">
                <a:latin typeface="Times New Roman" panose="02020603050405020304" pitchFamily="18" charset="0"/>
                <a:cs typeface="Times New Roman" panose="02020603050405020304" pitchFamily="18" charset="0"/>
              </a:rPr>
              <a:t>that Jesus </a:t>
            </a:r>
            <a:r>
              <a:rPr lang="en-GB" altLang="en-US" sz="1600" dirty="0">
                <a:latin typeface="Times New Roman" panose="02020603050405020304" pitchFamily="18" charset="0"/>
                <a:cs typeface="Times New Roman" panose="02020603050405020304" pitchFamily="18" charset="0"/>
              </a:rPr>
              <a:t>himself prayed that we may all be </a:t>
            </a:r>
            <a:r>
              <a:rPr lang="en-GB" altLang="en-US" sz="1600" dirty="0" smtClean="0">
                <a:latin typeface="Times New Roman" panose="02020603050405020304" pitchFamily="18" charset="0"/>
                <a:cs typeface="Times New Roman" panose="02020603050405020304" pitchFamily="18" charset="0"/>
              </a:rPr>
              <a:t>one, that </a:t>
            </a:r>
            <a:r>
              <a:rPr lang="en-GB" altLang="en-US" sz="1600" dirty="0">
                <a:latin typeface="Times New Roman" panose="02020603050405020304" pitchFamily="18" charset="0"/>
                <a:cs typeface="Times New Roman" panose="02020603050405020304" pitchFamily="18" charset="0"/>
              </a:rPr>
              <a:t>the world might believe, let us confess</a:t>
            </a:r>
          </a:p>
          <a:p>
            <a:pPr lvl="2" eaLnBrk="1" hangingPunct="1"/>
            <a:r>
              <a:rPr lang="en-GB" altLang="en-US" sz="1600" dirty="0">
                <a:latin typeface="Times New Roman" panose="02020603050405020304" pitchFamily="18" charset="0"/>
                <a:cs typeface="Times New Roman" panose="02020603050405020304" pitchFamily="18" charset="0"/>
              </a:rPr>
              <a:t>our sins and seek healing for the </a:t>
            </a:r>
            <a:r>
              <a:rPr lang="en-GB" altLang="en-US" sz="1600" dirty="0" smtClean="0">
                <a:latin typeface="Times New Roman" panose="02020603050405020304" pitchFamily="18" charset="0"/>
                <a:cs typeface="Times New Roman" panose="02020603050405020304" pitchFamily="18" charset="0"/>
              </a:rPr>
              <a:t>wounds we </a:t>
            </a:r>
            <a:r>
              <a:rPr lang="en-GB" altLang="en-US" sz="1600" dirty="0">
                <a:latin typeface="Times New Roman" panose="02020603050405020304" pitchFamily="18" charset="0"/>
                <a:cs typeface="Times New Roman" panose="02020603050405020304" pitchFamily="18" charset="0"/>
              </a:rPr>
              <a:t>have inflicted on each other as a result </a:t>
            </a:r>
            <a:r>
              <a:rPr lang="en-GB" altLang="en-US" sz="1600" dirty="0" smtClean="0">
                <a:latin typeface="Times New Roman" panose="02020603050405020304" pitchFamily="18" charset="0"/>
                <a:cs typeface="Times New Roman" panose="02020603050405020304" pitchFamily="18" charset="0"/>
              </a:rPr>
              <a:t>of our </a:t>
            </a:r>
            <a:r>
              <a:rPr lang="en-GB" altLang="en-US" sz="1600" dirty="0">
                <a:latin typeface="Times New Roman" panose="02020603050405020304" pitchFamily="18" charset="0"/>
                <a:cs typeface="Times New Roman" panose="02020603050405020304" pitchFamily="18" charset="0"/>
              </a:rPr>
              <a:t>division.</a:t>
            </a:r>
            <a:endParaRPr lang="en-GB" altLang="en-US" sz="1600" dirty="0" smtClean="0">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9</a:t>
            </a:r>
            <a:endParaRPr lang="en-US" dirty="0"/>
          </a:p>
        </p:txBody>
      </p:sp>
    </p:spTree>
    <p:extLst>
      <p:ext uri="{BB962C8B-B14F-4D97-AF65-F5344CB8AC3E}">
        <p14:creationId xmlns:p14="http://schemas.microsoft.com/office/powerpoint/2010/main" val="152788725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1517455"/>
            <a:ext cx="8518728" cy="226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Galwn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arnat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drugarocaf</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Bendithia</a:t>
            </a:r>
            <a:r>
              <a:rPr lang="en-GB" altLang="en-US" sz="2400" dirty="0">
                <a:latin typeface="Times New Roman" panose="02020603050405020304" pitchFamily="18" charset="0"/>
                <a:cs typeface="Times New Roman" panose="02020603050405020304" pitchFamily="18" charset="0"/>
              </a:rPr>
              <a:t> ac </a:t>
            </a:r>
            <a:r>
              <a:rPr lang="en-GB" altLang="en-US" sz="2400" dirty="0" err="1">
                <a:latin typeface="Times New Roman" panose="02020603050405020304" pitchFamily="18" charset="0"/>
                <a:cs typeface="Times New Roman" panose="02020603050405020304" pitchFamily="18" charset="0"/>
              </a:rPr>
              <a:t>annog</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pawb</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sy’n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ceisio</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cymod</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fel</a:t>
            </a:r>
            <a:r>
              <a:rPr lang="en-GB" altLang="en-US" sz="2400" dirty="0">
                <a:latin typeface="Times New Roman" panose="02020603050405020304" pitchFamily="18" charset="0"/>
                <a:cs typeface="Times New Roman" panose="02020603050405020304" pitchFamily="18" charset="0"/>
              </a:rPr>
              <a:t> y </a:t>
            </a:r>
            <a:r>
              <a:rPr lang="en-GB" altLang="en-US" sz="2400" dirty="0" err="1">
                <a:latin typeface="Times New Roman" panose="02020603050405020304" pitchFamily="18" charset="0"/>
                <a:cs typeface="Times New Roman" panose="02020603050405020304" pitchFamily="18" charset="0"/>
              </a:rPr>
              <a:t>gallont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adnabod</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a </a:t>
            </a:r>
            <a:r>
              <a:rPr lang="en-GB" altLang="en-US" sz="2400" dirty="0" err="1" smtClean="0">
                <a:latin typeface="Times New Roman" panose="02020603050405020304" pitchFamily="18" charset="0"/>
                <a:cs typeface="Times New Roman" panose="02020603050405020304" pitchFamily="18" charset="0"/>
              </a:rPr>
              <a:t>chyhoeddi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fawr</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weithredoedd</a:t>
            </a:r>
            <a:r>
              <a:rPr lang="en-GB" altLang="en-US" sz="2400" dirty="0" smtClean="0">
                <a:latin typeface="Times New Roman" panose="02020603050405020304" pitchFamily="18" charset="0"/>
                <a:cs typeface="Times New Roman" panose="02020603050405020304" pitchFamily="18" charset="0"/>
              </a:rPr>
              <a:t> o </a:t>
            </a:r>
            <a:r>
              <a:rPr lang="en-GB" altLang="en-US" sz="2400" dirty="0" err="1">
                <a:latin typeface="Times New Roman" panose="02020603050405020304" pitchFamily="18" charset="0"/>
                <a:cs typeface="Times New Roman" panose="02020603050405020304" pitchFamily="18" charset="0"/>
              </a:rPr>
              <a:t>gariad</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Gofynnwn</a:t>
            </a:r>
            <a:r>
              <a:rPr lang="en-GB" altLang="en-US" sz="2400" dirty="0">
                <a:latin typeface="Times New Roman" panose="02020603050405020304" pitchFamily="18" charset="0"/>
                <a:cs typeface="Times New Roman" panose="02020603050405020304" pitchFamily="18" charset="0"/>
              </a:rPr>
              <a:t> am </a:t>
            </a:r>
            <a:r>
              <a:rPr lang="en-GB" altLang="en-US" sz="2400" dirty="0" err="1">
                <a:latin typeface="Times New Roman" panose="02020603050405020304" pitchFamily="18" charset="0"/>
                <a:cs typeface="Times New Roman" panose="02020603050405020304" pitchFamily="18" charset="0"/>
              </a:rPr>
              <a:t>hyn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enw</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Iesu</a:t>
            </a:r>
            <a:r>
              <a:rPr lang="en-GB" altLang="en-US" sz="2400" dirty="0" smtClean="0">
                <a:latin typeface="Times New Roman" panose="02020603050405020304" pitchFamily="18" charset="0"/>
                <a:cs typeface="Times New Roman" panose="02020603050405020304" pitchFamily="18" charset="0"/>
              </a:rPr>
              <a:t> Grist</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dy</a:t>
            </a:r>
            <a:r>
              <a:rPr lang="en-GB" altLang="en-US" sz="2400" dirty="0">
                <a:latin typeface="Times New Roman" panose="02020603050405020304" pitchFamily="18" charset="0"/>
                <a:cs typeface="Times New Roman" panose="02020603050405020304" pitchFamily="18" charset="0"/>
              </a:rPr>
              <a:t> fab, </a:t>
            </a:r>
            <a:r>
              <a:rPr lang="en-GB" altLang="en-US" sz="2400" dirty="0" err="1">
                <a:latin typeface="Times New Roman" panose="02020603050405020304" pitchFamily="18" charset="0"/>
                <a:cs typeface="Times New Roman" panose="02020603050405020304" pitchFamily="18" charset="0"/>
              </a:rPr>
              <a:t>ein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Harglwydd</a:t>
            </a:r>
            <a:r>
              <a:rPr lang="en-GB" altLang="en-US" sz="2400" dirty="0">
                <a:latin typeface="Times New Roman" panose="02020603050405020304" pitchFamily="18" charset="0"/>
                <a:cs typeface="Times New Roman" panose="02020603050405020304" pitchFamily="18" charset="0"/>
              </a:rPr>
              <a:t>.</a:t>
            </a:r>
            <a:endParaRPr lang="en-GB" altLang="en-US" sz="2400" dirty="0" smtClean="0">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882572" y="4055868"/>
            <a:ext cx="8118266" cy="1730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We call out to you, most merciful God:</a:t>
            </a:r>
          </a:p>
          <a:p>
            <a:pPr lvl="2" indent="0" eaLnBrk="1" hangingPunct="1"/>
            <a:r>
              <a:rPr lang="en-GB" altLang="en-US" sz="1600" dirty="0">
                <a:latin typeface="Times New Roman" panose="02020603050405020304" pitchFamily="18" charset="0"/>
                <a:cs typeface="Times New Roman" panose="02020603050405020304" pitchFamily="18" charset="0"/>
              </a:rPr>
              <a:t>Bless and encourage all those who seek reconciliation</a:t>
            </a:r>
          </a:p>
          <a:p>
            <a:pPr lvl="2" indent="0" eaLnBrk="1" hangingPunct="1"/>
            <a:r>
              <a:rPr lang="en-GB" altLang="en-US" sz="1600" dirty="0">
                <a:latin typeface="Times New Roman" panose="02020603050405020304" pitchFamily="18" charset="0"/>
                <a:cs typeface="Times New Roman" panose="02020603050405020304" pitchFamily="18" charset="0"/>
              </a:rPr>
              <a:t>so they may know and proclaim your mighty deeds of love.</a:t>
            </a:r>
          </a:p>
          <a:p>
            <a:pPr lvl="2" indent="0" eaLnBrk="1" hangingPunct="1">
              <a:spcAft>
                <a:spcPts val="600"/>
              </a:spcAft>
            </a:pPr>
            <a:r>
              <a:rPr lang="en-GB" altLang="en-US" sz="1600" dirty="0">
                <a:latin typeface="Times New Roman" panose="02020603050405020304" pitchFamily="18" charset="0"/>
                <a:cs typeface="Times New Roman" panose="02020603050405020304" pitchFamily="18" charset="0"/>
              </a:rPr>
              <a:t>We ask this in the name of Jesus Christ, your son, our Lord</a:t>
            </a:r>
            <a:r>
              <a:rPr lang="en-GB" altLang="en-US" sz="1600" dirty="0" smtClean="0">
                <a:latin typeface="Times New Roman" panose="02020603050405020304" pitchFamily="18" charset="0"/>
                <a:cs typeface="Times New Roman" panose="02020603050405020304" pitchFamily="18" charset="0"/>
              </a:rPr>
              <a:t>.</a:t>
            </a:r>
            <a:endParaRPr lang="en-GB" altLang="en-US" sz="1600" dirty="0" smtClean="0">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90</a:t>
            </a:r>
            <a:endParaRPr lang="en-US" dirty="0"/>
          </a:p>
        </p:txBody>
      </p:sp>
    </p:spTree>
    <p:extLst>
      <p:ext uri="{BB962C8B-B14F-4D97-AF65-F5344CB8AC3E}">
        <p14:creationId xmlns:p14="http://schemas.microsoft.com/office/powerpoint/2010/main" val="67594399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2103243"/>
            <a:ext cx="8118266" cy="1368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smtClean="0">
                <a:latin typeface="Times New Roman" panose="02020603050405020304" pitchFamily="18" charset="0"/>
              </a:rPr>
              <a:t>Amen</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882572" y="3898706"/>
            <a:ext cx="8118266" cy="1159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b="1" dirty="0" smtClean="0">
                <a:solidFill>
                  <a:srgbClr val="875B00"/>
                </a:solidFill>
                <a:latin typeface="Times New Roman" panose="02020603050405020304" pitchFamily="18" charset="0"/>
                <a:cs typeface="Times New Roman" panose="02020603050405020304" pitchFamily="18" charset="0"/>
              </a:rPr>
              <a:t>All</a:t>
            </a:r>
            <a:endParaRPr lang="en-GB" altLang="en-US" sz="20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1600" b="1" dirty="0" smtClean="0">
                <a:latin typeface="Times New Roman" panose="02020603050405020304" pitchFamily="18" charset="0"/>
              </a:rPr>
              <a:t>Amen</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91</a:t>
            </a:r>
            <a:endParaRPr lang="en-US" dirty="0"/>
          </a:p>
        </p:txBody>
      </p:sp>
    </p:spTree>
    <p:extLst>
      <p:ext uri="{BB962C8B-B14F-4D97-AF65-F5344CB8AC3E}">
        <p14:creationId xmlns:p14="http://schemas.microsoft.com/office/powerpoint/2010/main" val="193186700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853997" y="2117531"/>
            <a:ext cx="8118266" cy="2125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Bendith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Hollalluog</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y Tad,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Mab, </a:t>
            </a:r>
            <a:r>
              <a:rPr lang="en-GB" altLang="en-US" sz="2400" dirty="0" err="1">
                <a:latin typeface="Times New Roman" panose="02020603050405020304" pitchFamily="18" charset="0"/>
                <a:cs typeface="Times New Roman" panose="02020603050405020304" pitchFamily="18" charset="0"/>
              </a:rPr>
              <a:t>a’r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Ysbryd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Glân</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fo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plith</a:t>
            </a:r>
            <a:r>
              <a:rPr lang="en-GB" altLang="en-US" sz="2400" dirty="0">
                <a:latin typeface="Times New Roman" panose="02020603050405020304" pitchFamily="18" charset="0"/>
                <a:cs typeface="Times New Roman" panose="02020603050405020304" pitchFamily="18" charset="0"/>
              </a:rPr>
              <a:t> ac a </a:t>
            </a:r>
            <a:r>
              <a:rPr lang="en-GB" altLang="en-US" sz="2400" dirty="0" err="1">
                <a:latin typeface="Times New Roman" panose="02020603050405020304" pitchFamily="18" charset="0"/>
                <a:cs typeface="Times New Roman" panose="02020603050405020304" pitchFamily="18" charset="0"/>
              </a:rPr>
              <a:t>drigo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gyda</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chwi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wastad</a:t>
            </a:r>
            <a:r>
              <a:rPr lang="en-GB" altLang="en-US" sz="2400" dirty="0">
                <a:latin typeface="Times New Roman" panose="02020603050405020304" pitchFamily="18" charset="0"/>
                <a:cs typeface="Times New Roman" panose="02020603050405020304" pitchFamily="18" charset="0"/>
              </a:rPr>
              <a:t>.</a:t>
            </a:r>
            <a:endParaRPr lang="en-GB" altLang="en-US" sz="2400" dirty="0" smtClean="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853997" y="4243389"/>
            <a:ext cx="8118266" cy="1587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1600" dirty="0">
                <a:latin typeface="Times New Roman" panose="02020603050405020304" pitchFamily="18" charset="0"/>
                <a:cs typeface="Times New Roman" panose="02020603050405020304" pitchFamily="18" charset="0"/>
              </a:rPr>
              <a:t>May the blessing of Almighty God,</a:t>
            </a:r>
          </a:p>
          <a:p>
            <a:pPr lvl="2" indent="0" eaLnBrk="1" hangingPunct="1"/>
            <a:r>
              <a:rPr lang="en-GB" altLang="en-US" sz="1600" dirty="0">
                <a:latin typeface="Times New Roman" panose="02020603050405020304" pitchFamily="18" charset="0"/>
                <a:cs typeface="Times New Roman" panose="02020603050405020304" pitchFamily="18" charset="0"/>
              </a:rPr>
              <a:t>the Father, and the Son, and the Holy Spirit</a:t>
            </a:r>
          </a:p>
          <a:p>
            <a:pPr lvl="2" indent="0" eaLnBrk="1" hangingPunct="1">
              <a:spcAft>
                <a:spcPts val="600"/>
              </a:spcAft>
            </a:pPr>
            <a:r>
              <a:rPr lang="en-GB" altLang="en-US" sz="1600" dirty="0">
                <a:latin typeface="Times New Roman" panose="02020603050405020304" pitchFamily="18" charset="0"/>
                <a:cs typeface="Times New Roman" panose="02020603050405020304" pitchFamily="18" charset="0"/>
              </a:rPr>
              <a:t>be upon you and remain with you always. </a:t>
            </a:r>
            <a:endParaRPr lang="en-GB" altLang="en-US" sz="1600" dirty="0" smtClean="0">
              <a:latin typeface="Times New Roman" panose="02020603050405020304" pitchFamily="18" charset="0"/>
              <a:cs typeface="Times New Roman" panose="02020603050405020304" pitchFamily="18" charset="0"/>
            </a:endParaRPr>
          </a:p>
        </p:txBody>
      </p:sp>
      <p:sp>
        <p:nvSpPr>
          <p:cNvPr id="5" name="TextBox 4"/>
          <p:cNvSpPr txBox="1"/>
          <p:nvPr/>
        </p:nvSpPr>
        <p:spPr>
          <a:xfrm>
            <a:off x="4867441" y="1504896"/>
            <a:ext cx="2091377" cy="400110"/>
          </a:xfrm>
          <a:prstGeom prst="rect">
            <a:avLst/>
          </a:prstGeom>
          <a:noFill/>
        </p:spPr>
        <p:txBody>
          <a:bodyPr wrap="square" rtlCol="0">
            <a:spAutoFit/>
          </a:bodyPr>
          <a:lstStyle/>
          <a:p>
            <a:r>
              <a:rPr lang="en-US" sz="2000" dirty="0" smtClean="0"/>
              <a:t>[</a:t>
            </a:r>
            <a:r>
              <a:rPr lang="en-US" sz="2000" dirty="0"/>
              <a:t> </a:t>
            </a:r>
            <a:r>
              <a:rPr lang="en-US" sz="2000" i="1" dirty="0" err="1" smtClean="0"/>
              <a:t>Naill</a:t>
            </a:r>
            <a:r>
              <a:rPr lang="en-US" sz="2000" i="1" dirty="0" smtClean="0"/>
              <a:t> </a:t>
            </a:r>
            <a:r>
              <a:rPr lang="en-US" sz="2000" i="1" dirty="0" err="1" smtClean="0"/>
              <a:t>ai</a:t>
            </a:r>
            <a:r>
              <a:rPr lang="en-US" sz="2000" i="1" dirty="0" smtClean="0"/>
              <a:t> / Either</a:t>
            </a:r>
            <a:r>
              <a:rPr lang="en-US" sz="2000" dirty="0" smtClean="0"/>
              <a:t>]</a:t>
            </a:r>
            <a:endParaRPr lang="en-US" sz="2000" dirty="0"/>
          </a:p>
        </p:txBody>
      </p:sp>
      <p:sp>
        <p:nvSpPr>
          <p:cNvPr id="6" name="Title 5" hidden="1"/>
          <p:cNvSpPr>
            <a:spLocks noGrp="1"/>
          </p:cNvSpPr>
          <p:nvPr>
            <p:ph type="title" idx="4294967295"/>
          </p:nvPr>
        </p:nvSpPr>
        <p:spPr/>
        <p:txBody>
          <a:bodyPr/>
          <a:lstStyle/>
          <a:p>
            <a:r>
              <a:rPr lang="en-US" dirty="0" smtClean="0"/>
              <a:t>Slide 92</a:t>
            </a:r>
            <a:endParaRPr lang="en-US" dirty="0"/>
          </a:p>
        </p:txBody>
      </p:sp>
    </p:spTree>
    <p:extLst>
      <p:ext uri="{BB962C8B-B14F-4D97-AF65-F5344CB8AC3E}">
        <p14:creationId xmlns:p14="http://schemas.microsoft.com/office/powerpoint/2010/main" val="205094729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2103243"/>
            <a:ext cx="8118266" cy="1368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smtClean="0">
                <a:latin typeface="Times New Roman" panose="02020603050405020304" pitchFamily="18" charset="0"/>
              </a:rPr>
              <a:t>Amen</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882572" y="3898706"/>
            <a:ext cx="8118266" cy="1159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b="1" dirty="0" smtClean="0">
                <a:solidFill>
                  <a:srgbClr val="875B00"/>
                </a:solidFill>
                <a:latin typeface="Times New Roman" panose="02020603050405020304" pitchFamily="18" charset="0"/>
                <a:cs typeface="Times New Roman" panose="02020603050405020304" pitchFamily="18" charset="0"/>
              </a:rPr>
              <a:t>All</a:t>
            </a:r>
            <a:endParaRPr lang="en-GB" altLang="en-US" sz="20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1600" b="1" dirty="0" smtClean="0">
                <a:latin typeface="Times New Roman" panose="02020603050405020304" pitchFamily="18" charset="0"/>
              </a:rPr>
              <a:t>Amen</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93</a:t>
            </a:r>
            <a:endParaRPr lang="en-US" dirty="0"/>
          </a:p>
        </p:txBody>
      </p:sp>
    </p:spTree>
    <p:extLst>
      <p:ext uri="{BB962C8B-B14F-4D97-AF65-F5344CB8AC3E}">
        <p14:creationId xmlns:p14="http://schemas.microsoft.com/office/powerpoint/2010/main" val="123536844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882572" y="2331868"/>
            <a:ext cx="8118266" cy="2054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Bendith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Duw</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Hollalluog</a:t>
            </a:r>
            <a:r>
              <a:rPr lang="en-GB" altLang="en-US" sz="2400" dirty="0">
                <a:latin typeface="Times New Roman" panose="02020603050405020304" pitchFamily="18" charset="0"/>
                <a:cs typeface="Times New Roman" panose="02020603050405020304" pitchFamily="18" charset="0"/>
              </a:rPr>
              <a:t>,</a:t>
            </a:r>
          </a:p>
          <a:p>
            <a:pPr lvl="2" indent="0" eaLnBrk="1" hangingPunct="1">
              <a:spcBef>
                <a:spcPct val="20000"/>
              </a:spcBef>
            </a:pPr>
            <a:r>
              <a:rPr lang="en-GB" altLang="en-US" sz="2400" dirty="0" err="1">
                <a:latin typeface="Times New Roman" panose="02020603050405020304" pitchFamily="18" charset="0"/>
                <a:cs typeface="Times New Roman" panose="02020603050405020304" pitchFamily="18" charset="0"/>
              </a:rPr>
              <a:t>Creawdwr</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Waredwr</a:t>
            </a:r>
            <a:r>
              <a:rPr lang="en-GB" altLang="en-US" sz="2400" dirty="0">
                <a:latin typeface="Times New Roman" panose="02020603050405020304" pitchFamily="18" charset="0"/>
                <a:cs typeface="Times New Roman" panose="02020603050405020304" pitchFamily="18" charset="0"/>
              </a:rPr>
              <a:t> a </a:t>
            </a:r>
            <a:r>
              <a:rPr lang="en-GB" altLang="en-US" sz="2400" dirty="0" err="1">
                <a:latin typeface="Times New Roman" panose="02020603050405020304" pitchFamily="18" charset="0"/>
                <a:cs typeface="Times New Roman" panose="02020603050405020304" pitchFamily="18" charset="0"/>
              </a:rPr>
              <a:t>Chynhaliwr</a:t>
            </a:r>
            <a:endParaRPr lang="en-GB" altLang="en-US" sz="2400" dirty="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a </a:t>
            </a:r>
            <a:r>
              <a:rPr lang="en-GB" altLang="en-US" sz="2400" dirty="0" err="1">
                <a:latin typeface="Times New Roman" panose="02020603050405020304" pitchFamily="18" charset="0"/>
                <a:cs typeface="Times New Roman" panose="02020603050405020304" pitchFamily="18" charset="0"/>
              </a:rPr>
              <a:t>fo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yn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eich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plith</a:t>
            </a:r>
            <a:r>
              <a:rPr lang="en-GB" altLang="en-US" sz="2400" dirty="0">
                <a:latin typeface="Times New Roman" panose="02020603050405020304" pitchFamily="18" charset="0"/>
                <a:cs typeface="Times New Roman" panose="02020603050405020304" pitchFamily="18" charset="0"/>
              </a:rPr>
              <a:t> ac a </a:t>
            </a:r>
            <a:r>
              <a:rPr lang="en-GB" altLang="en-US" sz="2400" dirty="0" err="1">
                <a:latin typeface="Times New Roman" panose="02020603050405020304" pitchFamily="18" charset="0"/>
                <a:cs typeface="Times New Roman" panose="02020603050405020304" pitchFamily="18" charset="0"/>
              </a:rPr>
              <a:t>drigo</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gyda</a:t>
            </a:r>
            <a:r>
              <a:rPr lang="en-GB" altLang="en-US" sz="2400" dirty="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chwi</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smtClean="0">
                <a:latin typeface="Times New Roman" panose="02020603050405020304" pitchFamily="18" charset="0"/>
                <a:cs typeface="Times New Roman" panose="02020603050405020304" pitchFamily="18" charset="0"/>
              </a:rPr>
              <a:t>yn</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wastad</a:t>
            </a:r>
            <a:r>
              <a:rPr lang="en-GB" altLang="en-US" sz="2400" dirty="0">
                <a:latin typeface="Times New Roman" panose="02020603050405020304" pitchFamily="18" charset="0"/>
                <a:cs typeface="Times New Roman" panose="02020603050405020304" pitchFamily="18" charset="0"/>
              </a:rPr>
              <a:t>.</a:t>
            </a:r>
            <a:endParaRPr lang="en-GB" altLang="en-US" sz="4800" dirty="0" smtClean="0">
              <a:latin typeface="Times New Roman" panose="02020603050405020304" pitchFamily="18" charset="0"/>
              <a:cs typeface="Times New Roman" panose="02020603050405020304" pitchFamily="18" charset="0"/>
            </a:endParaRPr>
          </a:p>
        </p:txBody>
      </p:sp>
      <p:sp>
        <p:nvSpPr>
          <p:cNvPr id="6" name="Rectangle 3"/>
          <p:cNvSpPr>
            <a:spLocks noChangeArrowheads="1"/>
          </p:cNvSpPr>
          <p:nvPr/>
        </p:nvSpPr>
        <p:spPr bwMode="auto">
          <a:xfrm>
            <a:off x="1882572" y="4500584"/>
            <a:ext cx="8118266" cy="167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1600" dirty="0" smtClean="0">
                <a:latin typeface="Times New Roman" panose="02020603050405020304" pitchFamily="18" charset="0"/>
                <a:cs typeface="Times New Roman" panose="02020603050405020304" pitchFamily="18" charset="0"/>
              </a:rPr>
              <a:t>May </a:t>
            </a:r>
            <a:r>
              <a:rPr lang="en-GB" altLang="en-US" sz="1600" dirty="0">
                <a:latin typeface="Times New Roman" panose="02020603050405020304" pitchFamily="18" charset="0"/>
                <a:cs typeface="Times New Roman" panose="02020603050405020304" pitchFamily="18" charset="0"/>
              </a:rPr>
              <a:t>the blessing of Almighty God, </a:t>
            </a:r>
          </a:p>
          <a:p>
            <a:pPr lvl="2" indent="0" eaLnBrk="1" hangingPunct="1"/>
            <a:r>
              <a:rPr lang="en-GB" altLang="en-US" sz="1600" dirty="0">
                <a:latin typeface="Times New Roman" panose="02020603050405020304" pitchFamily="18" charset="0"/>
                <a:cs typeface="Times New Roman" panose="02020603050405020304" pitchFamily="18" charset="0"/>
              </a:rPr>
              <a:t>Creator, Redeemer and </a:t>
            </a:r>
            <a:r>
              <a:rPr lang="en-GB" altLang="en-US" sz="1600" dirty="0" err="1">
                <a:latin typeface="Times New Roman" panose="02020603050405020304" pitchFamily="18" charset="0"/>
                <a:cs typeface="Times New Roman" panose="02020603050405020304" pitchFamily="18" charset="0"/>
              </a:rPr>
              <a:t>Sustainer</a:t>
            </a:r>
            <a:r>
              <a:rPr lang="en-GB" altLang="en-US" sz="1600" dirty="0">
                <a:latin typeface="Times New Roman" panose="02020603050405020304" pitchFamily="18" charset="0"/>
                <a:cs typeface="Times New Roman" panose="02020603050405020304" pitchFamily="18" charset="0"/>
              </a:rPr>
              <a:t> </a:t>
            </a:r>
          </a:p>
          <a:p>
            <a:pPr lvl="2" indent="0" eaLnBrk="1" hangingPunct="1">
              <a:spcAft>
                <a:spcPts val="600"/>
              </a:spcAft>
            </a:pPr>
            <a:r>
              <a:rPr lang="en-GB" altLang="en-US" sz="1600" dirty="0">
                <a:latin typeface="Times New Roman" panose="02020603050405020304" pitchFamily="18" charset="0"/>
                <a:cs typeface="Times New Roman" panose="02020603050405020304" pitchFamily="18" charset="0"/>
              </a:rPr>
              <a:t>be upon you and remain with you always</a:t>
            </a:r>
            <a:r>
              <a:rPr lang="en-GB" altLang="en-US" sz="1600" dirty="0" smtClean="0">
                <a:latin typeface="Times New Roman" panose="02020603050405020304" pitchFamily="18" charset="0"/>
                <a:cs typeface="Times New Roman" panose="02020603050405020304" pitchFamily="18" charset="0"/>
              </a:rPr>
              <a:t>.</a:t>
            </a:r>
            <a:endParaRPr lang="en-GB" altLang="en-US" sz="1600" dirty="0" smtClean="0">
              <a:latin typeface="Times New Roman" panose="02020603050405020304" pitchFamily="18" charset="0"/>
              <a:cs typeface="Times New Roman" panose="02020603050405020304" pitchFamily="18" charset="0"/>
            </a:endParaRPr>
          </a:p>
        </p:txBody>
      </p:sp>
      <p:sp>
        <p:nvSpPr>
          <p:cNvPr id="7" name="TextBox 6"/>
          <p:cNvSpPr txBox="1"/>
          <p:nvPr/>
        </p:nvSpPr>
        <p:spPr>
          <a:xfrm>
            <a:off x="5428797" y="1503108"/>
            <a:ext cx="1539174" cy="400110"/>
          </a:xfrm>
          <a:prstGeom prst="rect">
            <a:avLst/>
          </a:prstGeom>
          <a:noFill/>
        </p:spPr>
        <p:txBody>
          <a:bodyPr wrap="square" rtlCol="0">
            <a:spAutoFit/>
          </a:bodyPr>
          <a:lstStyle/>
          <a:p>
            <a:r>
              <a:rPr lang="en-US" sz="2000" dirty="0" smtClean="0"/>
              <a:t>[ </a:t>
            </a:r>
            <a:r>
              <a:rPr lang="en-US" sz="2000" dirty="0" err="1" smtClean="0"/>
              <a:t>Neu</a:t>
            </a:r>
            <a:r>
              <a:rPr lang="en-US" sz="2000" dirty="0" smtClean="0"/>
              <a:t> / or ]</a:t>
            </a:r>
            <a:endParaRPr lang="en-US" sz="2000" dirty="0"/>
          </a:p>
        </p:txBody>
      </p:sp>
      <p:sp>
        <p:nvSpPr>
          <p:cNvPr id="8" name="Title 7" hidden="1"/>
          <p:cNvSpPr>
            <a:spLocks noGrp="1"/>
          </p:cNvSpPr>
          <p:nvPr>
            <p:ph type="title" idx="4294967295"/>
          </p:nvPr>
        </p:nvSpPr>
        <p:spPr/>
        <p:txBody>
          <a:bodyPr/>
          <a:lstStyle/>
          <a:p>
            <a:r>
              <a:rPr lang="en-US" dirty="0" smtClean="0"/>
              <a:t>Slide 94</a:t>
            </a:r>
            <a:endParaRPr lang="en-US" dirty="0"/>
          </a:p>
        </p:txBody>
      </p:sp>
    </p:spTree>
    <p:extLst>
      <p:ext uri="{BB962C8B-B14F-4D97-AF65-F5344CB8AC3E}">
        <p14:creationId xmlns:p14="http://schemas.microsoft.com/office/powerpoint/2010/main" val="18188536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2103243"/>
            <a:ext cx="8118266" cy="1368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smtClean="0">
                <a:latin typeface="Times New Roman" panose="02020603050405020304" pitchFamily="18" charset="0"/>
              </a:rPr>
              <a:t>Amen</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882572" y="3898706"/>
            <a:ext cx="8118266" cy="1159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000" b="1" dirty="0" smtClean="0">
                <a:solidFill>
                  <a:srgbClr val="875B00"/>
                </a:solidFill>
                <a:latin typeface="Times New Roman" panose="02020603050405020304" pitchFamily="18" charset="0"/>
                <a:cs typeface="Times New Roman" panose="02020603050405020304" pitchFamily="18" charset="0"/>
              </a:rPr>
              <a:t>All</a:t>
            </a:r>
            <a:endParaRPr lang="en-GB" altLang="en-US" sz="20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1600" b="1" dirty="0" smtClean="0">
                <a:latin typeface="Times New Roman" panose="02020603050405020304" pitchFamily="18" charset="0"/>
              </a:rPr>
              <a:t>Amen</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4" name="Title 3" hidden="1"/>
          <p:cNvSpPr>
            <a:spLocks noGrp="1"/>
          </p:cNvSpPr>
          <p:nvPr>
            <p:ph type="title" idx="4294967295"/>
          </p:nvPr>
        </p:nvSpPr>
        <p:spPr/>
        <p:txBody>
          <a:bodyPr/>
          <a:lstStyle/>
          <a:p>
            <a:r>
              <a:rPr lang="en-US" dirty="0" smtClean="0"/>
              <a:t>Slide 95</a:t>
            </a:r>
            <a:endParaRPr lang="en-US" dirty="0"/>
          </a:p>
        </p:txBody>
      </p:sp>
    </p:spTree>
    <p:extLst>
      <p:ext uri="{BB962C8B-B14F-4D97-AF65-F5344CB8AC3E}">
        <p14:creationId xmlns:p14="http://schemas.microsoft.com/office/powerpoint/2010/main" val="23174984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882572" y="1588894"/>
            <a:ext cx="8118266" cy="241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875B00"/>
                </a:solidFill>
                <a:latin typeface="Times New Roman" panose="02020603050405020304" pitchFamily="18" charset="0"/>
                <a:cs typeface="Times New Roman" panose="02020603050405020304" pitchFamily="18" charset="0"/>
              </a:rPr>
              <a:t>Arweinydd</a:t>
            </a: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600"/>
              </a:spcAft>
            </a:pPr>
            <a:r>
              <a:rPr lang="en-GB" altLang="en-US" sz="2400" dirty="0" err="1">
                <a:latin typeface="Times New Roman" panose="02020603050405020304" pitchFamily="18" charset="0"/>
                <a:cs typeface="Times New Roman" panose="02020603050405020304" pitchFamily="18" charset="0"/>
              </a:rPr>
              <a:t>Ewch</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mewn</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tangnefedd</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i</a:t>
            </a:r>
            <a:r>
              <a:rPr lang="en-GB" altLang="en-US" sz="2400" dirty="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garu</a:t>
            </a:r>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a </a:t>
            </a:r>
            <a:r>
              <a:rPr lang="en-GB" altLang="en-US" sz="2400" dirty="0" err="1" smtClean="0">
                <a:latin typeface="Times New Roman" panose="02020603050405020304" pitchFamily="18" charset="0"/>
                <a:cs typeface="Times New Roman" panose="02020603050405020304" pitchFamily="18" charset="0"/>
              </a:rPr>
              <a:t>gwasanaethu’r</a:t>
            </a:r>
            <a:r>
              <a:rPr lang="en-GB" altLang="en-US" sz="2400" dirty="0" smtClean="0">
                <a:latin typeface="Times New Roman" panose="02020603050405020304" pitchFamily="18" charset="0"/>
                <a:cs typeface="Times New Roman" panose="02020603050405020304" pitchFamily="18" charset="0"/>
              </a:rPr>
              <a:t> </a:t>
            </a:r>
            <a:r>
              <a:rPr lang="en-GB" altLang="en-US" sz="2400" dirty="0" err="1">
                <a:latin typeface="Times New Roman" panose="02020603050405020304" pitchFamily="18" charset="0"/>
                <a:cs typeface="Times New Roman" panose="02020603050405020304" pitchFamily="18" charset="0"/>
              </a:rPr>
              <a:t>Arglwydd</a:t>
            </a:r>
            <a:r>
              <a:rPr lang="en-GB" altLang="en-US" sz="2400" dirty="0">
                <a:latin typeface="Times New Roman" panose="02020603050405020304" pitchFamily="18" charset="0"/>
                <a:cs typeface="Times New Roman" panose="02020603050405020304" pitchFamily="18" charset="0"/>
              </a:rPr>
              <a:t>. </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err="1" smtClean="0">
                <a:solidFill>
                  <a:srgbClr val="875B00"/>
                </a:solidFill>
                <a:latin typeface="Times New Roman" panose="02020603050405020304" pitchFamily="18" charset="0"/>
                <a:cs typeface="Times New Roman" panose="02020603050405020304" pitchFamily="18" charset="0"/>
              </a:rPr>
              <a:t>Pawb</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err="1">
                <a:latin typeface="Times New Roman" panose="02020603050405020304" pitchFamily="18" charset="0"/>
              </a:rPr>
              <a:t>Diolch</a:t>
            </a:r>
            <a:r>
              <a:rPr lang="en-GB" sz="2400" b="1" dirty="0">
                <a:latin typeface="Times New Roman" panose="02020603050405020304" pitchFamily="18" charset="0"/>
              </a:rPr>
              <a:t> a </a:t>
            </a:r>
            <a:r>
              <a:rPr lang="en-GB" sz="2400" b="1" dirty="0" err="1">
                <a:latin typeface="Times New Roman" panose="02020603050405020304" pitchFamily="18" charset="0"/>
              </a:rPr>
              <a:t>fo</a:t>
            </a:r>
            <a:r>
              <a:rPr lang="en-GB" sz="2400" b="1" dirty="0">
                <a:latin typeface="Times New Roman" panose="02020603050405020304" pitchFamily="18" charset="0"/>
              </a:rPr>
              <a:t> </a:t>
            </a:r>
            <a:r>
              <a:rPr lang="en-GB" sz="2400" b="1" dirty="0" err="1">
                <a:latin typeface="Times New Roman" panose="02020603050405020304" pitchFamily="18" charset="0"/>
              </a:rPr>
              <a:t>i</a:t>
            </a:r>
            <a:r>
              <a:rPr lang="en-GB" sz="2400" b="1" dirty="0">
                <a:latin typeface="Times New Roman" panose="02020603050405020304" pitchFamily="18" charset="0"/>
              </a:rPr>
              <a:t> </a:t>
            </a:r>
            <a:r>
              <a:rPr lang="en-GB" sz="2400" b="1" dirty="0" err="1">
                <a:latin typeface="Times New Roman" panose="02020603050405020304" pitchFamily="18" charset="0"/>
              </a:rPr>
              <a:t>Dduw</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882572" y="4186239"/>
            <a:ext cx="8118266" cy="1830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000"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600"/>
              </a:spcAft>
            </a:pPr>
            <a:r>
              <a:rPr lang="en-GB" altLang="en-US" sz="1600" dirty="0">
                <a:latin typeface="Times New Roman" panose="02020603050405020304" pitchFamily="18" charset="0"/>
                <a:cs typeface="Times New Roman" panose="02020603050405020304" pitchFamily="18" charset="0"/>
              </a:rPr>
              <a:t>Go in Peace to love and serve the Lord. </a:t>
            </a:r>
            <a:endParaRPr lang="en-GB" altLang="en-US" sz="16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0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1600" b="1" dirty="0" smtClean="0">
                <a:latin typeface="Times New Roman" panose="02020603050405020304" pitchFamily="18" charset="0"/>
              </a:rPr>
              <a:t>Thanks be to God</a:t>
            </a:r>
            <a:endParaRPr lang="en-GB" altLang="en-US" sz="1600" i="1" dirty="0">
              <a:solidFill>
                <a:srgbClr val="808080"/>
              </a:solidFill>
              <a:latin typeface="Times New Roman" panose="02020603050405020304" pitchFamily="18" charset="0"/>
              <a:cs typeface="Times New Roman" panose="02020603050405020304" pitchFamily="18" charset="0"/>
            </a:endParaRPr>
          </a:p>
        </p:txBody>
      </p:sp>
      <p:sp>
        <p:nvSpPr>
          <p:cNvPr id="2" name="Title 1" hidden="1"/>
          <p:cNvSpPr>
            <a:spLocks noGrp="1"/>
          </p:cNvSpPr>
          <p:nvPr>
            <p:ph type="title" idx="4294967295"/>
          </p:nvPr>
        </p:nvSpPr>
        <p:spPr/>
        <p:txBody>
          <a:bodyPr/>
          <a:lstStyle/>
          <a:p>
            <a:r>
              <a:rPr lang="en-US" dirty="0" smtClean="0"/>
              <a:t>Slide 96</a:t>
            </a:r>
            <a:endParaRPr lang="en-US" dirty="0"/>
          </a:p>
        </p:txBody>
      </p:sp>
    </p:spTree>
    <p:extLst>
      <p:ext uri="{BB962C8B-B14F-4D97-AF65-F5344CB8AC3E}">
        <p14:creationId xmlns:p14="http://schemas.microsoft.com/office/powerpoint/2010/main" val="116286410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title="Tank trap"/>
          <p:cNvPicPr>
            <a:picLocks noChangeAspect="1"/>
          </p:cNvPicPr>
          <p:nvPr/>
        </p:nvPicPr>
        <p:blipFill rotWithShape="1">
          <a:blip r:embed="rId3">
            <a:extLst>
              <a:ext uri="{28A0092B-C50C-407E-A947-70E740481C1C}">
                <a14:useLocalDpi xmlns:a14="http://schemas.microsoft.com/office/drawing/2010/main" val="0"/>
              </a:ext>
            </a:extLst>
          </a:blip>
          <a:srcRect t="15146" r="34687" b="-1"/>
          <a:stretch/>
        </p:blipFill>
        <p:spPr>
          <a:xfrm>
            <a:off x="706521" y="5517459"/>
            <a:ext cx="879392" cy="836444"/>
          </a:xfrm>
          <a:prstGeom prst="rect">
            <a:avLst/>
          </a:prstGeom>
        </p:spPr>
      </p:pic>
      <p:pic>
        <p:nvPicPr>
          <p:cNvPr id="5" name="Picture 8" descr="CTBI rgb white bord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80106" y="5691244"/>
            <a:ext cx="1115713" cy="662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ubtitle 5"/>
          <p:cNvSpPr>
            <a:spLocks noGrp="1"/>
          </p:cNvSpPr>
          <p:nvPr>
            <p:ph type="subTitle" idx="1"/>
          </p:nvPr>
        </p:nvSpPr>
        <p:spPr>
          <a:xfrm>
            <a:off x="2183725" y="3667503"/>
            <a:ext cx="9144000" cy="774700"/>
          </a:xfrm>
        </p:spPr>
        <p:txBody>
          <a:bodyPr>
            <a:noAutofit/>
          </a:bodyPr>
          <a:lstStyle/>
          <a:p>
            <a:pPr algn="l"/>
            <a:r>
              <a:rPr lang="en-US" sz="1600" dirty="0"/>
              <a:t>Bible verses from the New Revised Standard Version Bible: Anglicized </a:t>
            </a:r>
            <a:r>
              <a:rPr lang="en-US" sz="1600" dirty="0" smtClean="0"/>
              <a:t>Edition, copyright </a:t>
            </a:r>
            <a:r>
              <a:rPr lang="en-US" sz="1600" dirty="0"/>
              <a:t>1989, 1995, Division of Christian Education of the National Council </a:t>
            </a:r>
            <a:r>
              <a:rPr lang="en-US" sz="1600" dirty="0" smtClean="0"/>
              <a:t>of the </a:t>
            </a:r>
            <a:r>
              <a:rPr lang="en-US" sz="1600" dirty="0"/>
              <a:t>Churches of Christ in the United States of America. Used by </a:t>
            </a:r>
            <a:r>
              <a:rPr lang="en-US" sz="1600" dirty="0" smtClean="0"/>
              <a:t>permission. All </a:t>
            </a:r>
            <a:r>
              <a:rPr lang="en-US" sz="1600" dirty="0"/>
              <a:t>rights reserved.</a:t>
            </a:r>
          </a:p>
        </p:txBody>
      </p:sp>
      <p:sp>
        <p:nvSpPr>
          <p:cNvPr id="7" name="Subtitle 5"/>
          <p:cNvSpPr txBox="1">
            <a:spLocks/>
          </p:cNvSpPr>
          <p:nvPr/>
        </p:nvSpPr>
        <p:spPr>
          <a:xfrm>
            <a:off x="2183725" y="4679373"/>
            <a:ext cx="9144000" cy="7747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600" dirty="0" err="1"/>
              <a:t>Clodrestr</a:t>
            </a:r>
            <a:r>
              <a:rPr lang="en-US" sz="1600" dirty="0"/>
              <a:t> </a:t>
            </a:r>
            <a:r>
              <a:rPr lang="en-US" sz="1600" dirty="0" err="1" smtClean="0"/>
              <a:t>Ffotograffau</a:t>
            </a:r>
            <a:r>
              <a:rPr lang="en-US" sz="1600" dirty="0" smtClean="0"/>
              <a:t> / Photos</a:t>
            </a:r>
            <a:r>
              <a:rPr lang="en-US" sz="1600" dirty="0" smtClean="0"/>
              <a:t>: </a:t>
            </a:r>
            <a:r>
              <a:rPr lang="en-US" sz="1600" dirty="0" err="1"/>
              <a:t>Gwaith</a:t>
            </a:r>
            <a:r>
              <a:rPr lang="en-US" sz="1600" dirty="0"/>
              <a:t> </a:t>
            </a:r>
            <a:r>
              <a:rPr lang="en-US" sz="1600" dirty="0" err="1"/>
              <a:t>Llywodraeth</a:t>
            </a:r>
            <a:r>
              <a:rPr lang="en-US" sz="1600" dirty="0"/>
              <a:t> </a:t>
            </a:r>
            <a:r>
              <a:rPr lang="en-US" sz="1600" dirty="0" err="1"/>
              <a:t>yr</a:t>
            </a:r>
            <a:r>
              <a:rPr lang="en-US" sz="1600" dirty="0"/>
              <a:t> </a:t>
            </a:r>
            <a:r>
              <a:rPr lang="en-US" sz="1600" dirty="0" err="1"/>
              <a:t>Unol</a:t>
            </a:r>
            <a:r>
              <a:rPr lang="en-US" sz="1600" dirty="0"/>
              <a:t> </a:t>
            </a:r>
            <a:r>
              <a:rPr lang="en-US" sz="1600" dirty="0" err="1" smtClean="0"/>
              <a:t>Dalaeth</a:t>
            </a:r>
            <a:r>
              <a:rPr lang="en-US" sz="1600" dirty="0" smtClean="0"/>
              <a:t> / United </a:t>
            </a:r>
            <a:r>
              <a:rPr lang="en-US" sz="1600" dirty="0"/>
              <a:t>States government </a:t>
            </a:r>
            <a:r>
              <a:rPr lang="en-US" sz="1600" dirty="0" smtClean="0"/>
              <a:t>work</a:t>
            </a:r>
          </a:p>
          <a:p>
            <a:pPr algn="l"/>
            <a:r>
              <a:rPr lang="en-US" sz="1600" dirty="0"/>
              <a:t>Mur </a:t>
            </a:r>
            <a:r>
              <a:rPr lang="en-US" sz="1600" dirty="0" smtClean="0"/>
              <a:t>Berlin / Berlin </a:t>
            </a:r>
            <a:r>
              <a:rPr lang="en-US" sz="1600" dirty="0"/>
              <a:t>wall: Jeff </a:t>
            </a:r>
            <a:r>
              <a:rPr lang="en-US" sz="1600" dirty="0" err="1"/>
              <a:t>Keyzer</a:t>
            </a:r>
            <a:r>
              <a:rPr lang="en-US" sz="1600" dirty="0"/>
              <a:t> (</a:t>
            </a:r>
            <a:r>
              <a:rPr lang="en-US" sz="1600" dirty="0" err="1"/>
              <a:t>www.flickr.com</a:t>
            </a:r>
            <a:r>
              <a:rPr lang="en-US" sz="1600" dirty="0"/>
              <a:t>/photos/</a:t>
            </a:r>
            <a:r>
              <a:rPr lang="en-US" sz="1600" dirty="0" err="1"/>
              <a:t>mightyohm</a:t>
            </a:r>
            <a:r>
              <a:rPr lang="en-US" sz="1600" dirty="0"/>
              <a:t>/3860393026/)</a:t>
            </a:r>
          </a:p>
        </p:txBody>
      </p:sp>
      <p:sp>
        <p:nvSpPr>
          <p:cNvPr id="8" name="Title 1"/>
          <p:cNvSpPr txBox="1">
            <a:spLocks/>
          </p:cNvSpPr>
          <p:nvPr/>
        </p:nvSpPr>
        <p:spPr>
          <a:xfrm>
            <a:off x="2183725" y="1996986"/>
            <a:ext cx="7717583" cy="5004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smtClean="0">
                <a:latin typeface="Courier" charset="0"/>
                <a:ea typeface="Courier" charset="0"/>
                <a:cs typeface="Courier" charset="0"/>
              </a:rPr>
              <a:t>Crossing Barriers</a:t>
            </a:r>
            <a:endParaRPr lang="en-US" sz="2800" dirty="0">
              <a:latin typeface="Courier" charset="0"/>
              <a:ea typeface="Courier" charset="0"/>
              <a:cs typeface="Courier" charset="0"/>
            </a:endParaRPr>
          </a:p>
        </p:txBody>
      </p:sp>
      <p:sp>
        <p:nvSpPr>
          <p:cNvPr id="9" name="Title 1"/>
          <p:cNvSpPr txBox="1">
            <a:spLocks/>
          </p:cNvSpPr>
          <p:nvPr/>
        </p:nvSpPr>
        <p:spPr>
          <a:xfrm>
            <a:off x="2063310" y="1164734"/>
            <a:ext cx="7837998" cy="832252"/>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6200" dirty="0" err="1" smtClean="0">
                <a:latin typeface="Courier" charset="0"/>
                <a:ea typeface="Courier" charset="0"/>
                <a:cs typeface="Courier" charset="0"/>
              </a:rPr>
              <a:t>Croesi</a:t>
            </a:r>
            <a:r>
              <a:rPr lang="en-US" sz="6200" dirty="0" smtClean="0">
                <a:latin typeface="Courier" charset="0"/>
                <a:ea typeface="Courier" charset="0"/>
                <a:cs typeface="Courier" charset="0"/>
              </a:rPr>
              <a:t> </a:t>
            </a:r>
            <a:r>
              <a:rPr lang="en-US" sz="6200" dirty="0" err="1" smtClean="0">
                <a:latin typeface="Courier" charset="0"/>
                <a:ea typeface="Courier" charset="0"/>
                <a:cs typeface="Courier" charset="0"/>
              </a:rPr>
              <a:t>Muriau</a:t>
            </a:r>
            <a:r>
              <a:rPr lang="en-US" sz="2800" dirty="0" smtClean="0">
                <a:latin typeface="Courier" charset="0"/>
                <a:ea typeface="Courier" charset="0"/>
                <a:cs typeface="Courier" charset="0"/>
              </a:rPr>
              <a:t> </a:t>
            </a:r>
            <a:endParaRPr lang="en-US" sz="2800" dirty="0">
              <a:latin typeface="Courier" charset="0"/>
              <a:ea typeface="Courier" charset="0"/>
              <a:cs typeface="Courier" charset="0"/>
            </a:endParaRPr>
          </a:p>
        </p:txBody>
      </p:sp>
      <p:sp>
        <p:nvSpPr>
          <p:cNvPr id="10" name="Subtitle 5"/>
          <p:cNvSpPr txBox="1">
            <a:spLocks/>
          </p:cNvSpPr>
          <p:nvPr/>
        </p:nvSpPr>
        <p:spPr>
          <a:xfrm>
            <a:off x="2183725" y="2975285"/>
            <a:ext cx="9144000" cy="5414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600" dirty="0" err="1"/>
              <a:t>Dyfyniadau</a:t>
            </a:r>
            <a:r>
              <a:rPr lang="en-US" sz="1600" dirty="0"/>
              <a:t> </a:t>
            </a:r>
            <a:r>
              <a:rPr lang="en-US" sz="1600" dirty="0" err="1"/>
              <a:t>o’r</a:t>
            </a:r>
            <a:r>
              <a:rPr lang="en-US" sz="1600" dirty="0"/>
              <a:t> </a:t>
            </a:r>
            <a:r>
              <a:rPr lang="en-US" sz="1600" dirty="0" err="1"/>
              <a:t>Beibl</a:t>
            </a:r>
            <a:r>
              <a:rPr lang="en-US" sz="1600" dirty="0"/>
              <a:t> o Y </a:t>
            </a:r>
            <a:r>
              <a:rPr lang="en-US" sz="1600" dirty="0" err="1"/>
              <a:t>Beibl</a:t>
            </a:r>
            <a:r>
              <a:rPr lang="en-US" sz="1600" dirty="0"/>
              <a:t> </a:t>
            </a:r>
            <a:r>
              <a:rPr lang="en-US" sz="1600" dirty="0" err="1"/>
              <a:t>Cymraeg</a:t>
            </a:r>
            <a:r>
              <a:rPr lang="en-US" sz="1600" dirty="0"/>
              <a:t> </a:t>
            </a:r>
            <a:r>
              <a:rPr lang="en-US" sz="1600" dirty="0" err="1"/>
              <a:t>Newydd</a:t>
            </a:r>
            <a:r>
              <a:rPr lang="en-US" sz="1600" dirty="0"/>
              <a:t>, </a:t>
            </a:r>
            <a:r>
              <a:rPr lang="en-US" sz="1600" dirty="0" err="1"/>
              <a:t>hawlfraint</a:t>
            </a:r>
            <a:r>
              <a:rPr lang="en-US" sz="1600" dirty="0"/>
              <a:t> </a:t>
            </a:r>
            <a:r>
              <a:rPr lang="en-US" sz="1600" dirty="0" smtClean="0"/>
              <a:t>1988, 2004</a:t>
            </a:r>
            <a:r>
              <a:rPr lang="en-US" sz="1600" dirty="0"/>
              <a:t>. Y </a:t>
            </a:r>
            <a:r>
              <a:rPr lang="en-US" sz="1600" dirty="0" err="1"/>
              <a:t>Gymdeithas</a:t>
            </a:r>
            <a:r>
              <a:rPr lang="en-US" sz="1600" dirty="0"/>
              <a:t> </a:t>
            </a:r>
            <a:r>
              <a:rPr lang="en-US" sz="1600" dirty="0" err="1"/>
              <a:t>Feiblaidd</a:t>
            </a:r>
            <a:r>
              <a:rPr lang="en-US" sz="1600" dirty="0"/>
              <a:t> </a:t>
            </a:r>
            <a:r>
              <a:rPr lang="en-US" sz="1600" dirty="0" err="1"/>
              <a:t>Frytanaidd</a:t>
            </a:r>
            <a:r>
              <a:rPr lang="en-US" sz="1600" dirty="0"/>
              <a:t> a </a:t>
            </a:r>
            <a:r>
              <a:rPr lang="en-US" sz="1600" dirty="0" err="1"/>
              <a:t>Thramor</a:t>
            </a:r>
            <a:r>
              <a:rPr lang="en-US" sz="1600" dirty="0"/>
              <a:t>. </a:t>
            </a:r>
            <a:r>
              <a:rPr lang="en-US" sz="1600" dirty="0" err="1"/>
              <a:t>Wedi</a:t>
            </a:r>
            <a:r>
              <a:rPr lang="en-US" sz="1600" dirty="0"/>
              <a:t> </a:t>
            </a:r>
            <a:r>
              <a:rPr lang="en-US" sz="1600" dirty="0" err="1" smtClean="0"/>
              <a:t>eu</a:t>
            </a:r>
            <a:r>
              <a:rPr lang="en-US" sz="1600" dirty="0" smtClean="0"/>
              <a:t> </a:t>
            </a:r>
            <a:r>
              <a:rPr lang="en-US" sz="1600" dirty="0" err="1" smtClean="0"/>
              <a:t>defnyddio</a:t>
            </a:r>
            <a:r>
              <a:rPr lang="en-US" sz="1600" dirty="0" smtClean="0"/>
              <a:t> </a:t>
            </a:r>
            <a:r>
              <a:rPr lang="en-US" sz="1600" dirty="0" err="1"/>
              <a:t>trwy</a:t>
            </a:r>
            <a:r>
              <a:rPr lang="en-US" sz="1600" dirty="0"/>
              <a:t> </a:t>
            </a:r>
            <a:r>
              <a:rPr lang="en-US" sz="1600" dirty="0" err="1"/>
              <a:t>ganiatâd</a:t>
            </a:r>
            <a:r>
              <a:rPr lang="en-US" sz="1600" dirty="0"/>
              <a:t>.</a:t>
            </a:r>
          </a:p>
        </p:txBody>
      </p:sp>
      <p:sp>
        <p:nvSpPr>
          <p:cNvPr id="11" name="Title 10" hidden="1"/>
          <p:cNvSpPr>
            <a:spLocks noGrp="1"/>
          </p:cNvSpPr>
          <p:nvPr>
            <p:ph type="ctrTitle"/>
          </p:nvPr>
        </p:nvSpPr>
        <p:spPr/>
        <p:txBody>
          <a:bodyPr/>
          <a:lstStyle/>
          <a:p>
            <a:r>
              <a:rPr lang="en-US" dirty="0" smtClean="0"/>
              <a:t>Credits</a:t>
            </a:r>
            <a:endParaRPr lang="en-US" dirty="0"/>
          </a:p>
        </p:txBody>
      </p:sp>
    </p:spTree>
    <p:extLst>
      <p:ext uri="{BB962C8B-B14F-4D97-AF65-F5344CB8AC3E}">
        <p14:creationId xmlns:p14="http://schemas.microsoft.com/office/powerpoint/2010/main" val="15141807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852</TotalTime>
  <Words>5856</Words>
  <Application>Microsoft Macintosh PowerPoint</Application>
  <PresentationFormat>Widescreen</PresentationFormat>
  <Paragraphs>779</Paragraphs>
  <Slides>97</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97</vt:i4>
      </vt:variant>
    </vt:vector>
  </HeadingPairs>
  <TitlesOfParts>
    <vt:vector size="103" baseType="lpstr">
      <vt:lpstr>Calibri</vt:lpstr>
      <vt:lpstr>Calibri Light</vt:lpstr>
      <vt:lpstr>Courier</vt:lpstr>
      <vt:lpstr>Times New Roman</vt:lpstr>
      <vt:lpstr>Arial</vt:lpstr>
      <vt:lpstr>Office Theme</vt:lpstr>
      <vt:lpstr>Crossing Barriers</vt:lpstr>
      <vt:lpstr>Gathering</vt:lpstr>
      <vt:lpstr>Slide 3</vt:lpstr>
      <vt:lpstr>Slide 4</vt:lpstr>
      <vt:lpstr>Slide 5</vt:lpstr>
      <vt:lpstr>Slide 6</vt:lpstr>
      <vt:lpstr>Confessing</vt:lpstr>
      <vt:lpstr>Slide 8</vt:lpstr>
      <vt:lpstr>Slide 9</vt:lpstr>
      <vt:lpstr>Slide 10</vt:lpstr>
      <vt:lpstr>Slide 11</vt:lpstr>
      <vt:lpstr>Slide 12</vt:lpstr>
      <vt:lpstr>Slide 13</vt:lpstr>
      <vt:lpstr>Slide 14</vt:lpstr>
      <vt:lpstr>A Kyrie or another short invocation is sung </vt:lpstr>
      <vt:lpstr>Slide 16</vt:lpstr>
      <vt:lpstr>Slide 17</vt:lpstr>
      <vt:lpstr>Slide 18</vt:lpstr>
      <vt:lpstr>A Kyrie or another short invocation is sung. </vt:lpstr>
      <vt:lpstr>Slide 20</vt:lpstr>
      <vt:lpstr>Slide 21</vt:lpstr>
      <vt:lpstr>Slide 22</vt:lpstr>
      <vt:lpstr>A Kyrie or another short invocation is sung. </vt:lpstr>
      <vt:lpstr>Slide 24</vt:lpstr>
      <vt:lpstr>Slide 25</vt:lpstr>
      <vt:lpstr>Slide 26</vt:lpstr>
      <vt:lpstr>Slide 27</vt:lpstr>
      <vt:lpstr>Slide 28</vt:lpstr>
      <vt:lpstr>Slide 29</vt:lpstr>
      <vt:lpstr>Slide 30</vt:lpstr>
      <vt:lpstr>The Peace</vt:lpstr>
      <vt:lpstr>Slide 32</vt:lpstr>
      <vt:lpstr>Slide 33</vt:lpstr>
      <vt:lpstr>A sign of peace is exchanged</vt:lpstr>
      <vt:lpstr>Hymn, song or meditative music</vt:lpstr>
      <vt:lpstr>Hearing</vt:lpstr>
      <vt:lpstr>Epistle</vt:lpstr>
      <vt:lpstr>Slide 38</vt:lpstr>
      <vt:lpstr>Slide 39</vt:lpstr>
      <vt:lpstr>Slide 40</vt:lpstr>
      <vt:lpstr>Slide 41</vt:lpstr>
      <vt:lpstr>Responsorial Psalm</vt:lpstr>
      <vt:lpstr>Slide 43</vt:lpstr>
      <vt:lpstr>Slide 44</vt:lpstr>
      <vt:lpstr>Slide 45</vt:lpstr>
      <vt:lpstr>Slide 46</vt:lpstr>
      <vt:lpstr>Gospel reading</vt:lpstr>
      <vt:lpstr>Slide 48</vt:lpstr>
      <vt:lpstr>Slide 49</vt:lpstr>
      <vt:lpstr>Slide 50</vt:lpstr>
      <vt:lpstr>Slide 51</vt:lpstr>
      <vt:lpstr>Slide 52</vt:lpstr>
      <vt:lpstr>Slide 53</vt:lpstr>
      <vt:lpstr>Slide 54</vt:lpstr>
      <vt:lpstr>Sermon</vt:lpstr>
      <vt:lpstr>Creed</vt:lpstr>
      <vt:lpstr>Slide 57</vt:lpstr>
      <vt:lpstr>Slide 58</vt:lpstr>
      <vt:lpstr>Slide 59</vt:lpstr>
      <vt:lpstr>Slide 60</vt:lpstr>
      <vt:lpstr>Slide 61</vt:lpstr>
      <vt:lpstr>Slide 62</vt:lpstr>
      <vt:lpstr>Slide 63</vt:lpstr>
      <vt:lpstr>Slide 64</vt:lpstr>
      <vt:lpstr>The Peace</vt:lpstr>
      <vt:lpstr>Slide 66</vt:lpstr>
      <vt:lpstr>A sign of peace is exchanged</vt:lpstr>
      <vt:lpstr>Responding</vt:lpstr>
      <vt:lpstr>Slide 69</vt:lpstr>
      <vt:lpstr>A song of reconciliation</vt:lpstr>
      <vt:lpstr>Intercessory prayers</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The Lord’s Prayer</vt:lpstr>
      <vt:lpstr>Sending</vt:lpstr>
      <vt:lpstr>A hymn is sung</vt:lpstr>
      <vt:lpstr>Slide 88</vt:lpstr>
      <vt:lpstr>Blessing</vt:lpstr>
      <vt:lpstr>Slide 90</vt:lpstr>
      <vt:lpstr>Slide 91</vt:lpstr>
      <vt:lpstr>Slide 92</vt:lpstr>
      <vt:lpstr>Slide 93</vt:lpstr>
      <vt:lpstr>Slide 94</vt:lpstr>
      <vt:lpstr>Slide 95</vt:lpstr>
      <vt:lpstr>Slide 96</vt:lpstr>
      <vt:lpstr>Credits</vt:lpstr>
    </vt:vector>
  </TitlesOfParts>
  <Company/>
  <LinksUpToDate>false</LinksUpToDate>
  <SharedDoc>false</SharedDoc>
  <HyperlinksChanged>false</HyperlinksChanged>
  <AppVersion>15.0026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Dave Chadwick</dc:creator>
  <cp:lastModifiedBy>Dave Chadwick</cp:lastModifiedBy>
  <cp:revision>202</cp:revision>
  <dcterms:created xsi:type="dcterms:W3CDTF">2016-09-29T14:50:40Z</dcterms:created>
  <dcterms:modified xsi:type="dcterms:W3CDTF">2016-10-04T16:19:21Z</dcterms:modified>
</cp:coreProperties>
</file>