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9" r:id="rId1"/>
  </p:sldMasterIdLst>
  <p:notesMasterIdLst>
    <p:notesMasterId r:id="rId97"/>
  </p:notesMasterIdLst>
  <p:handoutMasterIdLst>
    <p:handoutMasterId r:id="rId98"/>
  </p:handoutMasterIdLst>
  <p:sldIdLst>
    <p:sldId id="436" r:id="rId2"/>
    <p:sldId id="344" r:id="rId3"/>
    <p:sldId id="437" r:id="rId4"/>
    <p:sldId id="507" r:id="rId5"/>
    <p:sldId id="575" r:id="rId6"/>
    <p:sldId id="576" r:id="rId7"/>
    <p:sldId id="508" r:id="rId8"/>
    <p:sldId id="347" r:id="rId9"/>
    <p:sldId id="577" r:id="rId10"/>
    <p:sldId id="509" r:id="rId11"/>
    <p:sldId id="578" r:id="rId12"/>
    <p:sldId id="510" r:id="rId13"/>
    <p:sldId id="579" r:id="rId14"/>
    <p:sldId id="511" r:id="rId15"/>
    <p:sldId id="580" r:id="rId16"/>
    <p:sldId id="512" r:id="rId17"/>
    <p:sldId id="581" r:id="rId18"/>
    <p:sldId id="513" r:id="rId19"/>
    <p:sldId id="514" r:id="rId20"/>
    <p:sldId id="515" r:id="rId21"/>
    <p:sldId id="516" r:id="rId22"/>
    <p:sldId id="517" r:id="rId23"/>
    <p:sldId id="582" r:id="rId24"/>
    <p:sldId id="518" r:id="rId25"/>
    <p:sldId id="583" r:id="rId26"/>
    <p:sldId id="519" r:id="rId27"/>
    <p:sldId id="584" r:id="rId28"/>
    <p:sldId id="522" r:id="rId29"/>
    <p:sldId id="585" r:id="rId30"/>
    <p:sldId id="521" r:id="rId31"/>
    <p:sldId id="520" r:id="rId32"/>
    <p:sldId id="586" r:id="rId33"/>
    <p:sldId id="523" r:id="rId34"/>
    <p:sldId id="524" r:id="rId35"/>
    <p:sldId id="525" r:id="rId36"/>
    <p:sldId id="526" r:id="rId37"/>
    <p:sldId id="587" r:id="rId38"/>
    <p:sldId id="532" r:id="rId39"/>
    <p:sldId id="528" r:id="rId40"/>
    <p:sldId id="588" r:id="rId41"/>
    <p:sldId id="529" r:id="rId42"/>
    <p:sldId id="589" r:id="rId43"/>
    <p:sldId id="530" r:id="rId44"/>
    <p:sldId id="591" r:id="rId45"/>
    <p:sldId id="531" r:id="rId46"/>
    <p:sldId id="592" r:id="rId47"/>
    <p:sldId id="527" r:id="rId48"/>
    <p:sldId id="533" r:id="rId49"/>
    <p:sldId id="534" r:id="rId50"/>
    <p:sldId id="593" r:id="rId51"/>
    <p:sldId id="535" r:id="rId52"/>
    <p:sldId id="536" r:id="rId53"/>
    <p:sldId id="538" r:id="rId54"/>
    <p:sldId id="539" r:id="rId55"/>
    <p:sldId id="540" r:id="rId56"/>
    <p:sldId id="541" r:id="rId57"/>
    <p:sldId id="542" r:id="rId58"/>
    <p:sldId id="543" r:id="rId59"/>
    <p:sldId id="544" r:id="rId60"/>
    <p:sldId id="595" r:id="rId61"/>
    <p:sldId id="545" r:id="rId62"/>
    <p:sldId id="546" r:id="rId63"/>
    <p:sldId id="547" r:id="rId64"/>
    <p:sldId id="548" r:id="rId65"/>
    <p:sldId id="549" r:id="rId66"/>
    <p:sldId id="550" r:id="rId67"/>
    <p:sldId id="551" r:id="rId68"/>
    <p:sldId id="552" r:id="rId69"/>
    <p:sldId id="553" r:id="rId70"/>
    <p:sldId id="596" r:id="rId71"/>
    <p:sldId id="554" r:id="rId72"/>
    <p:sldId id="597" r:id="rId73"/>
    <p:sldId id="555" r:id="rId74"/>
    <p:sldId id="598" r:id="rId75"/>
    <p:sldId id="556" r:id="rId76"/>
    <p:sldId id="599" r:id="rId77"/>
    <p:sldId id="557" r:id="rId78"/>
    <p:sldId id="600" r:id="rId79"/>
    <p:sldId id="558" r:id="rId80"/>
    <p:sldId id="560" r:id="rId81"/>
    <p:sldId id="562" r:id="rId82"/>
    <p:sldId id="566" r:id="rId83"/>
    <p:sldId id="563" r:id="rId84"/>
    <p:sldId id="564" r:id="rId85"/>
    <p:sldId id="565" r:id="rId86"/>
    <p:sldId id="567" r:id="rId87"/>
    <p:sldId id="568" r:id="rId88"/>
    <p:sldId id="569" r:id="rId89"/>
    <p:sldId id="570" r:id="rId90"/>
    <p:sldId id="571" r:id="rId91"/>
    <p:sldId id="601" r:id="rId92"/>
    <p:sldId id="572" r:id="rId93"/>
    <p:sldId id="573" r:id="rId94"/>
    <p:sldId id="602" r:id="rId95"/>
    <p:sldId id="574" r:id="rId96"/>
  </p:sldIdLst>
  <p:sldSz cx="9144000" cy="6858000" type="screen4x3"/>
  <p:notesSz cx="6797675" cy="9928225"/>
  <p:defaultTextStyle>
    <a:defPPr>
      <a:defRPr lang="en-GB"/>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5613" indent="1588"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2813" indent="1588"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0013" indent="1588"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7213" indent="1588"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75B00"/>
    <a:srgbClr val="602E72"/>
    <a:srgbClr val="FFFF00"/>
    <a:srgbClr val="D1B987"/>
    <a:srgbClr val="996633"/>
    <a:srgbClr val="FFFF99"/>
    <a:srgbClr val="FF0000"/>
    <a:srgbClr val="663300"/>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42" autoAdjust="0"/>
    <p:restoredTop sz="73654" autoAdjust="0"/>
  </p:normalViewPr>
  <p:slideViewPr>
    <p:cSldViewPr>
      <p:cViewPr varScale="1">
        <p:scale>
          <a:sx n="92" d="100"/>
          <a:sy n="92" d="100"/>
        </p:scale>
        <p:origin x="528"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3836"/>
    </p:cViewPr>
  </p:sorterViewPr>
  <p:notesViewPr>
    <p:cSldViewPr>
      <p:cViewPr varScale="1">
        <p:scale>
          <a:sx n="80" d="100"/>
          <a:sy n="80" d="100"/>
        </p:scale>
        <p:origin x="2094" y="10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handoutMaster" Target="handoutMasters/handout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8002"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n-GB"/>
          </a:p>
        </p:txBody>
      </p:sp>
      <p:sp>
        <p:nvSpPr>
          <p:cNvPr id="128003"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GB"/>
          </a:p>
        </p:txBody>
      </p:sp>
      <p:sp>
        <p:nvSpPr>
          <p:cNvPr id="128004" name="Rectangle 4"/>
          <p:cNvSpPr>
            <a:spLocks noGrp="1" noChangeArrowheads="1"/>
          </p:cNvSpPr>
          <p:nvPr>
            <p:ph type="ftr" sz="quarter" idx="2"/>
          </p:nvPr>
        </p:nvSpPr>
        <p:spPr bwMode="auto">
          <a:xfrm>
            <a:off x="0"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n-GB"/>
          </a:p>
        </p:txBody>
      </p:sp>
      <p:sp>
        <p:nvSpPr>
          <p:cNvPr id="128005" name="Rectangle 5"/>
          <p:cNvSpPr>
            <a:spLocks noGrp="1" noChangeArrowheads="1"/>
          </p:cNvSpPr>
          <p:nvPr>
            <p:ph type="sldNum" sz="quarter" idx="3"/>
          </p:nvPr>
        </p:nvSpPr>
        <p:spPr bwMode="auto">
          <a:xfrm>
            <a:off x="3849688"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EB381B78-33B1-466E-AB81-110122F5351B}" type="slidenum">
              <a:rPr lang="en-GB" altLang="en-US"/>
              <a:pPr/>
              <a:t>‹#›</a:t>
            </a:fld>
            <a:endParaRPr lang="en-GB" altLang="en-US"/>
          </a:p>
        </p:txBody>
      </p:sp>
    </p:spTree>
    <p:extLst>
      <p:ext uri="{BB962C8B-B14F-4D97-AF65-F5344CB8AC3E}">
        <p14:creationId xmlns:p14="http://schemas.microsoft.com/office/powerpoint/2010/main" val="2605575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74FE9588-5B15-4FD3-8842-358BD2DC725A}" type="datetimeFigureOut">
              <a:rPr lang="en-GB" smtClean="0"/>
              <a:t>13/10/2015</a:t>
            </a:fld>
            <a:endParaRPr lang="en-GB"/>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fld id="{B9E9026A-0525-41CA-85A3-5CEE3EA83C08}" type="slidenum">
              <a:rPr lang="en-GB" smtClean="0"/>
              <a:t>‹#›</a:t>
            </a:fld>
            <a:endParaRPr lang="en-GB"/>
          </a:p>
        </p:txBody>
      </p:sp>
    </p:spTree>
    <p:extLst>
      <p:ext uri="{BB962C8B-B14F-4D97-AF65-F5344CB8AC3E}">
        <p14:creationId xmlns:p14="http://schemas.microsoft.com/office/powerpoint/2010/main" val="4031848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9E9026A-0525-41CA-85A3-5CEE3EA83C08}" type="slidenum">
              <a:rPr lang="en-GB" smtClean="0"/>
              <a:t>8</a:t>
            </a:fld>
            <a:endParaRPr lang="en-GB"/>
          </a:p>
        </p:txBody>
      </p:sp>
    </p:spTree>
    <p:extLst>
      <p:ext uri="{BB962C8B-B14F-4D97-AF65-F5344CB8AC3E}">
        <p14:creationId xmlns:p14="http://schemas.microsoft.com/office/powerpoint/2010/main" val="3015190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9E9026A-0525-41CA-85A3-5CEE3EA83C08}" type="slidenum">
              <a:rPr lang="en-GB" smtClean="0"/>
              <a:t>64</a:t>
            </a:fld>
            <a:endParaRPr lang="en-GB"/>
          </a:p>
        </p:txBody>
      </p:sp>
    </p:spTree>
    <p:extLst>
      <p:ext uri="{BB962C8B-B14F-4D97-AF65-F5344CB8AC3E}">
        <p14:creationId xmlns:p14="http://schemas.microsoft.com/office/powerpoint/2010/main" val="1323882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9E9026A-0525-41CA-85A3-5CEE3EA83C08}" type="slidenum">
              <a:rPr lang="en-GB" smtClean="0"/>
              <a:t>65</a:t>
            </a:fld>
            <a:endParaRPr lang="en-GB"/>
          </a:p>
        </p:txBody>
      </p:sp>
    </p:spTree>
    <p:extLst>
      <p:ext uri="{BB962C8B-B14F-4D97-AF65-F5344CB8AC3E}">
        <p14:creationId xmlns:p14="http://schemas.microsoft.com/office/powerpoint/2010/main" val="38716657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9E9026A-0525-41CA-85A3-5CEE3EA83C08}" type="slidenum">
              <a:rPr lang="en-GB" smtClean="0"/>
              <a:t>67</a:t>
            </a:fld>
            <a:endParaRPr lang="en-GB"/>
          </a:p>
        </p:txBody>
      </p:sp>
    </p:spTree>
    <p:extLst>
      <p:ext uri="{BB962C8B-B14F-4D97-AF65-F5344CB8AC3E}">
        <p14:creationId xmlns:p14="http://schemas.microsoft.com/office/powerpoint/2010/main" val="31649515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Tree>
    <p:extLst>
      <p:ext uri="{BB962C8B-B14F-4D97-AF65-F5344CB8AC3E}">
        <p14:creationId xmlns:p14="http://schemas.microsoft.com/office/powerpoint/2010/main" val="607596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93195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2588" y="274638"/>
            <a:ext cx="2160587" cy="6323012"/>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250825" y="274638"/>
            <a:ext cx="6329363" cy="63230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8876648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086720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180013908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413108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250825" y="1196975"/>
            <a:ext cx="4244975" cy="5400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196975"/>
            <a:ext cx="4244975" cy="5400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393252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550901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Tree>
    <p:extLst>
      <p:ext uri="{BB962C8B-B14F-4D97-AF65-F5344CB8AC3E}">
        <p14:creationId xmlns:p14="http://schemas.microsoft.com/office/powerpoint/2010/main" val="2023873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1882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63788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anchor="t" anchorCtr="0" compatLnSpc="1">
            <a:prstTxWarp prst="textNoShape">
              <a:avLst/>
            </a:prstTxWarp>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003103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6512" y="-27384"/>
            <a:ext cx="9211955" cy="719684"/>
          </a:xfrm>
          <a:prstGeom prst="rect">
            <a:avLst/>
          </a:prstGeom>
        </p:spPr>
      </p:pic>
      <p:pic>
        <p:nvPicPr>
          <p:cNvPr id="3" name="Picture 2"/>
          <p:cNvPicPr>
            <a:picLocks noChangeAspect="1"/>
          </p:cNvPicPr>
          <p:nvPr userDrawn="1"/>
        </p:nvPicPr>
        <p:blipFill>
          <a:blip r:embed="rId15"/>
          <a:stretch>
            <a:fillRect/>
          </a:stretch>
        </p:blipFill>
        <p:spPr>
          <a:xfrm>
            <a:off x="-33927" y="6237312"/>
            <a:ext cx="9211854" cy="71939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1313" indent="-342900" algn="l" rtl="0" eaLnBrk="0" fontAlgn="base" hangingPunct="0">
        <a:spcBef>
          <a:spcPct val="20000"/>
        </a:spcBef>
        <a:spcAft>
          <a:spcPct val="0"/>
        </a:spcAft>
        <a:defRPr sz="3200">
          <a:solidFill>
            <a:schemeClr val="tx1"/>
          </a:solidFill>
          <a:latin typeface="+mn-lt"/>
          <a:ea typeface="+mn-ea"/>
          <a:cs typeface="+mn-cs"/>
        </a:defRPr>
      </a:lvl1pPr>
      <a:lvl2pPr marL="741363" indent="-285750" algn="l" rtl="0" eaLnBrk="0" fontAlgn="base" hangingPunct="0">
        <a:spcBef>
          <a:spcPct val="20000"/>
        </a:spcBef>
        <a:spcAft>
          <a:spcPct val="0"/>
        </a:spcAft>
        <a:buChar char="–"/>
        <a:defRPr sz="2800">
          <a:solidFill>
            <a:schemeClr val="tx1"/>
          </a:solidFill>
          <a:latin typeface="+mn-lt"/>
          <a:cs typeface="+mn-cs"/>
        </a:defRPr>
      </a:lvl2pPr>
      <a:lvl3pPr marL="1141413" indent="-228600" algn="l" rtl="0" eaLnBrk="0" fontAlgn="base" hangingPunct="0">
        <a:spcBef>
          <a:spcPct val="20000"/>
        </a:spcBef>
        <a:spcAft>
          <a:spcPct val="0"/>
        </a:spcAft>
        <a:buChar char="•"/>
        <a:defRPr sz="2400">
          <a:solidFill>
            <a:schemeClr val="tx1"/>
          </a:solidFill>
          <a:latin typeface="+mn-lt"/>
          <a:cs typeface="+mn-cs"/>
        </a:defRPr>
      </a:lvl3pPr>
      <a:lvl4pPr marL="1598613" indent="-228600" algn="l" rtl="0" eaLnBrk="0" fontAlgn="base" hangingPunct="0">
        <a:spcBef>
          <a:spcPct val="20000"/>
        </a:spcBef>
        <a:spcAft>
          <a:spcPct val="0"/>
        </a:spcAft>
        <a:buChar char="–"/>
        <a:defRPr sz="2000">
          <a:solidFill>
            <a:schemeClr val="tx1"/>
          </a:solidFill>
          <a:latin typeface="+mn-lt"/>
          <a:cs typeface="+mn-cs"/>
        </a:defRPr>
      </a:lvl4pPr>
      <a:lvl5pPr marL="2055813"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8" descr="CTBI rgb white bord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0750" y="4986338"/>
            <a:ext cx="1622425" cy="96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ext Box 10"/>
          <p:cNvSpPr txBox="1">
            <a:spLocks noChangeArrowheads="1"/>
          </p:cNvSpPr>
          <p:nvPr/>
        </p:nvSpPr>
        <p:spPr bwMode="auto">
          <a:xfrm>
            <a:off x="1816993" y="-10245"/>
            <a:ext cx="5563319" cy="367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z="2000" b="1" dirty="0" err="1">
                <a:solidFill>
                  <a:srgbClr val="F3EED2"/>
                </a:solidFill>
                <a:latin typeface="Times New Roman" panose="02020603050405020304" pitchFamily="18" charset="0"/>
              </a:rPr>
              <a:t>Yr</a:t>
            </a:r>
            <a:r>
              <a:rPr lang="en-GB" altLang="en-US" sz="2000" b="1" dirty="0">
                <a:solidFill>
                  <a:srgbClr val="F3EED2"/>
                </a:solidFill>
                <a:latin typeface="Times New Roman" panose="02020603050405020304" pitchFamily="18" charset="0"/>
              </a:rPr>
              <a:t> </a:t>
            </a:r>
            <a:r>
              <a:rPr lang="en-GB" altLang="en-US" sz="2000" b="1" dirty="0" err="1">
                <a:solidFill>
                  <a:srgbClr val="F3EED2"/>
                </a:solidFill>
                <a:latin typeface="Times New Roman" panose="02020603050405020304" pitchFamily="18" charset="0"/>
              </a:rPr>
              <a:t>Wythnos</a:t>
            </a:r>
            <a:r>
              <a:rPr lang="en-GB" altLang="en-US" sz="2000" b="1" dirty="0">
                <a:solidFill>
                  <a:srgbClr val="F3EED2"/>
                </a:solidFill>
                <a:latin typeface="Times New Roman" panose="02020603050405020304" pitchFamily="18" charset="0"/>
              </a:rPr>
              <a:t> </a:t>
            </a:r>
            <a:r>
              <a:rPr lang="en-GB" altLang="en-US" sz="2000" b="1" dirty="0" err="1">
                <a:solidFill>
                  <a:srgbClr val="F3EED2"/>
                </a:solidFill>
                <a:latin typeface="Times New Roman" panose="02020603050405020304" pitchFamily="18" charset="0"/>
              </a:rPr>
              <a:t>Weddi</a:t>
            </a:r>
            <a:r>
              <a:rPr lang="en-GB" altLang="en-US" sz="2000" b="1" dirty="0">
                <a:solidFill>
                  <a:srgbClr val="F3EED2"/>
                </a:solidFill>
                <a:latin typeface="Times New Roman" panose="02020603050405020304" pitchFamily="18" charset="0"/>
              </a:rPr>
              <a:t> am </a:t>
            </a:r>
            <a:r>
              <a:rPr lang="en-GB" altLang="en-US" sz="2000" b="1" dirty="0" err="1">
                <a:solidFill>
                  <a:srgbClr val="F3EED2"/>
                </a:solidFill>
                <a:latin typeface="Times New Roman" panose="02020603050405020304" pitchFamily="18" charset="0"/>
              </a:rPr>
              <a:t>Undeb</a:t>
            </a:r>
            <a:r>
              <a:rPr lang="en-GB" altLang="en-US" sz="2000" b="1" dirty="0">
                <a:solidFill>
                  <a:srgbClr val="F3EED2"/>
                </a:solidFill>
                <a:latin typeface="Times New Roman" panose="02020603050405020304" pitchFamily="18" charset="0"/>
              </a:rPr>
              <a:t> </a:t>
            </a:r>
            <a:r>
              <a:rPr lang="en-GB" altLang="en-US" sz="2000" b="1" dirty="0" err="1">
                <a:solidFill>
                  <a:srgbClr val="F3EED2"/>
                </a:solidFill>
                <a:latin typeface="Times New Roman" panose="02020603050405020304" pitchFamily="18" charset="0"/>
              </a:rPr>
              <a:t>Cristnogol</a:t>
            </a:r>
            <a:r>
              <a:rPr lang="en-GB" altLang="en-US" sz="2000" b="1" dirty="0">
                <a:solidFill>
                  <a:srgbClr val="F3EED2"/>
                </a:solidFill>
                <a:latin typeface="Times New Roman" panose="02020603050405020304" pitchFamily="18" charset="0"/>
              </a:rPr>
              <a:t> 2016</a:t>
            </a:r>
            <a:endParaRPr lang="en-GB" altLang="en-US" dirty="0"/>
          </a:p>
        </p:txBody>
      </p:sp>
      <p:sp>
        <p:nvSpPr>
          <p:cNvPr id="2053" name="Text Box 11"/>
          <p:cNvSpPr txBox="1">
            <a:spLocks noChangeArrowheads="1"/>
          </p:cNvSpPr>
          <p:nvPr/>
        </p:nvSpPr>
        <p:spPr bwMode="auto">
          <a:xfrm>
            <a:off x="2304256" y="764704"/>
            <a:ext cx="4572000" cy="702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GB" altLang="en-US" sz="3600" b="1" dirty="0" smtClean="0">
                <a:solidFill>
                  <a:srgbClr val="875B00"/>
                </a:solidFill>
                <a:latin typeface="Times New Roman" panose="02020603050405020304" pitchFamily="18" charset="0"/>
              </a:rPr>
              <a:t>Halen y </a:t>
            </a:r>
            <a:r>
              <a:rPr lang="en-GB" altLang="en-US" sz="3600" b="1" dirty="0" err="1" smtClean="0">
                <a:solidFill>
                  <a:srgbClr val="875B00"/>
                </a:solidFill>
                <a:latin typeface="Times New Roman" panose="02020603050405020304" pitchFamily="18" charset="0"/>
              </a:rPr>
              <a:t>Ddaear</a:t>
            </a:r>
            <a:endParaRPr lang="en-GB" altLang="en-US" sz="3600" b="1" dirty="0">
              <a:solidFill>
                <a:srgbClr val="875B00"/>
              </a:solidFill>
              <a:latin typeface="Times New Roman" panose="02020603050405020304" pitchFamily="18" charset="0"/>
            </a:endParaRPr>
          </a:p>
          <a:p>
            <a:endParaRPr lang="en-GB" alt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31876" y="1771831"/>
            <a:ext cx="2916760" cy="4163220"/>
          </a:xfrm>
          <a:prstGeom prst="rect">
            <a:avLst/>
          </a:prstGeom>
        </p:spPr>
      </p:pic>
      <p:sp>
        <p:nvSpPr>
          <p:cNvPr id="6" name="Text Box 10"/>
          <p:cNvSpPr txBox="1">
            <a:spLocks noChangeArrowheads="1"/>
          </p:cNvSpPr>
          <p:nvPr/>
        </p:nvSpPr>
        <p:spPr bwMode="auto">
          <a:xfrm>
            <a:off x="2969468" y="349796"/>
            <a:ext cx="49149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z="1400" b="1" dirty="0">
                <a:solidFill>
                  <a:srgbClr val="F3EED2"/>
                </a:solidFill>
                <a:latin typeface="Times New Roman" panose="02020603050405020304" pitchFamily="18" charset="0"/>
              </a:rPr>
              <a:t>Week of Prayer for Christian Unity </a:t>
            </a:r>
            <a:r>
              <a:rPr lang="en-GB" altLang="en-US" sz="1400" b="1" dirty="0" smtClean="0">
                <a:solidFill>
                  <a:srgbClr val="F3EED2"/>
                </a:solidFill>
                <a:latin typeface="Times New Roman" panose="02020603050405020304" pitchFamily="18" charset="0"/>
              </a:rPr>
              <a:t>2016</a:t>
            </a:r>
            <a:endParaRPr lang="en-GB" altLang="en-US" sz="1400" b="1" dirty="0">
              <a:solidFill>
                <a:srgbClr val="F3EED2"/>
              </a:solidFill>
              <a:latin typeface="Times New Roman" panose="02020603050405020304" pitchFamily="18" charset="0"/>
            </a:endParaRPr>
          </a:p>
          <a:p>
            <a:endParaRPr lang="en-GB" altLang="en-US" dirty="0"/>
          </a:p>
        </p:txBody>
      </p:sp>
      <p:sp>
        <p:nvSpPr>
          <p:cNvPr id="7" name="Text Box 11"/>
          <p:cNvSpPr txBox="1">
            <a:spLocks noChangeArrowheads="1"/>
          </p:cNvSpPr>
          <p:nvPr/>
        </p:nvSpPr>
        <p:spPr bwMode="auto">
          <a:xfrm>
            <a:off x="2304256" y="1319684"/>
            <a:ext cx="4572000" cy="702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GB" altLang="en-US" b="1" dirty="0" smtClean="0">
                <a:solidFill>
                  <a:srgbClr val="875B00"/>
                </a:solidFill>
                <a:latin typeface="Times New Roman" panose="02020603050405020304" pitchFamily="18" charset="0"/>
              </a:rPr>
              <a:t>Salt of the earth</a:t>
            </a:r>
            <a:endParaRPr lang="en-GB" altLang="en-US" b="1" dirty="0">
              <a:solidFill>
                <a:srgbClr val="875B00"/>
              </a:solidFill>
              <a:latin typeface="Times New Roman" panose="02020603050405020304" pitchFamily="18" charset="0"/>
            </a:endParaRPr>
          </a:p>
          <a:p>
            <a:endParaRPr lang="en-GB" alt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04044" y="1242338"/>
            <a:ext cx="8064500" cy="2088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Arweinydd</a:t>
            </a: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Ysbryd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Glân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Cariad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Dwyfol</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ffynhonnell</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undod</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sancteiddrwydd</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dangos</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gariad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Duw</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endParaRPr lang="en-GB" altLang="en-US" sz="2400" dirty="0" smtClean="0">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404044" y="3834626"/>
            <a:ext cx="8064500" cy="1524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Leader</a:t>
            </a:r>
            <a:endParaRPr lang="en-GB" altLang="en-US" sz="20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Holy Spirit, Divine Love, </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source of unity and holiness, </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show us the love of God.</a:t>
            </a:r>
          </a:p>
          <a:p>
            <a:pPr lvl="2" indent="0" eaLnBrk="1" hangingPunct="1">
              <a:spcBef>
                <a:spcPct val="20000"/>
              </a:spcBef>
            </a:pPr>
            <a:endParaRPr lang="en-GB" altLang="en-US" sz="2400" dirty="0" smtClean="0">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Yr</a:t>
            </a:r>
            <a:r>
              <a:rPr lang="en-GB" altLang="en-US" sz="1700" b="1" u="sng"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Ysbryd</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a:t>
            </a:r>
            <a:r>
              <a:rPr lang="en-GB" altLang="en-US" sz="1400" b="1" u="sng" dirty="0" smtClean="0">
                <a:solidFill>
                  <a:schemeClr val="bg1"/>
                </a:solidFill>
                <a:latin typeface="Times New Roman" panose="02020603050405020304" pitchFamily="18" charset="0"/>
                <a:cs typeface="Times New Roman" panose="02020603050405020304" pitchFamily="18" charset="0"/>
              </a:rPr>
              <a:t>Holy Spirit</a:t>
            </a:r>
            <a:r>
              <a:rPr lang="en-GB" altLang="en-US" sz="1400" dirty="0" smtClean="0">
                <a:solidFill>
                  <a:schemeClr val="bg1"/>
                </a:solidFill>
                <a:latin typeface="Times New Roman" panose="02020603050405020304" pitchFamily="18" charset="0"/>
                <a:cs typeface="Times New Roman" panose="02020603050405020304" pitchFamily="18" charset="0"/>
              </a:rPr>
              <a:t>          Reconciliation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5815951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04044" y="1254526"/>
            <a:ext cx="8064500"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sz="24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err="1">
                <a:latin typeface="Times New Roman" panose="02020603050405020304" pitchFamily="18" charset="0"/>
              </a:rPr>
              <a:t>Ysbryd</a:t>
            </a:r>
            <a:r>
              <a:rPr lang="en-GB" sz="2400" b="1" dirty="0">
                <a:latin typeface="Times New Roman" panose="02020603050405020304" pitchFamily="18" charset="0"/>
              </a:rPr>
              <a:t> </a:t>
            </a:r>
            <a:r>
              <a:rPr lang="en-GB" sz="2400" b="1" dirty="0" err="1">
                <a:latin typeface="Times New Roman" panose="02020603050405020304" pitchFamily="18" charset="0"/>
              </a:rPr>
              <a:t>Glân</a:t>
            </a:r>
            <a:r>
              <a:rPr lang="en-GB" sz="2400" b="1" dirty="0">
                <a:latin typeface="Times New Roman" panose="02020603050405020304" pitchFamily="18" charset="0"/>
              </a:rPr>
              <a:t>, </a:t>
            </a:r>
            <a:r>
              <a:rPr lang="en-GB" sz="2400" b="1" dirty="0" err="1">
                <a:latin typeface="Times New Roman" panose="02020603050405020304" pitchFamily="18" charset="0"/>
              </a:rPr>
              <a:t>tyrd</a:t>
            </a:r>
            <a:r>
              <a:rPr lang="en-GB" sz="2400" b="1" dirty="0">
                <a:latin typeface="Times New Roman" panose="02020603050405020304" pitchFamily="18" charset="0"/>
              </a:rPr>
              <a:t> </a:t>
            </a:r>
            <a:r>
              <a:rPr lang="en-GB" sz="2400" b="1" dirty="0" err="1">
                <a:latin typeface="Times New Roman" panose="02020603050405020304" pitchFamily="18" charset="0"/>
              </a:rPr>
              <a:t>arnom</a:t>
            </a:r>
            <a:r>
              <a:rPr lang="en-GB" sz="2400" b="1" dirty="0">
                <a:latin typeface="Times New Roman" panose="02020603050405020304" pitchFamily="18" charset="0"/>
              </a:rPr>
              <a:t>.</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404044" y="2982718"/>
            <a:ext cx="3299147"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sz="24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0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1600" b="1" dirty="0">
                <a:latin typeface="Times New Roman" panose="02020603050405020304" pitchFamily="18" charset="0"/>
              </a:rPr>
              <a:t>Holy Spirit, come upon us.</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Yr</a:t>
            </a:r>
            <a:r>
              <a:rPr lang="en-GB" altLang="en-US" sz="1700" b="1" u="sng"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Ysbryd</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a:t>
            </a:r>
            <a:r>
              <a:rPr lang="en-GB" altLang="en-US" sz="1400" b="1" u="sng" dirty="0" smtClean="0">
                <a:solidFill>
                  <a:schemeClr val="bg1"/>
                </a:solidFill>
                <a:latin typeface="Times New Roman" panose="02020603050405020304" pitchFamily="18" charset="0"/>
                <a:cs typeface="Times New Roman" panose="02020603050405020304" pitchFamily="18" charset="0"/>
              </a:rPr>
              <a:t>Holy Spirit</a:t>
            </a:r>
            <a:r>
              <a:rPr lang="en-GB" altLang="en-US" sz="1400" dirty="0" smtClean="0">
                <a:solidFill>
                  <a:schemeClr val="bg1"/>
                </a:solidFill>
                <a:latin typeface="Times New Roman" panose="02020603050405020304" pitchFamily="18" charset="0"/>
                <a:cs typeface="Times New Roman" panose="02020603050405020304" pitchFamily="18" charset="0"/>
              </a:rPr>
              <a:t>          Reconciliation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2379436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05307" y="1052736"/>
            <a:ext cx="8064500" cy="2520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Arweinydd</a:t>
            </a: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Ysbryd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Glân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Tân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Cariad</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pura</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diddyma</a:t>
            </a:r>
            <a:r>
              <a:rPr lang="en-GB" altLang="en-US" sz="2400" dirty="0">
                <a:latin typeface="Times New Roman" panose="02020603050405020304" pitchFamily="18" charset="0"/>
                <a:cs typeface="Times New Roman" panose="02020603050405020304" pitchFamily="18" charset="0"/>
              </a:rPr>
              <a:t> bob </a:t>
            </a:r>
            <a:r>
              <a:rPr lang="en-GB" altLang="en-US" sz="2400" dirty="0" err="1">
                <a:latin typeface="Times New Roman" panose="02020603050405020304" pitchFamily="18" charset="0"/>
                <a:cs typeface="Times New Roman" panose="02020603050405020304" pitchFamily="18" charset="0"/>
              </a:rPr>
              <a:t>rhaniadau</a:t>
            </a:r>
            <a:endParaRPr lang="en-GB" altLang="en-US" sz="2400" dirty="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yn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calonnau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cymunedau</a:t>
            </a:r>
            <a:r>
              <a:rPr lang="en-GB" altLang="en-US" sz="2400" dirty="0">
                <a:latin typeface="Times New Roman" panose="02020603050405020304" pitchFamily="18" charset="0"/>
                <a:cs typeface="Times New Roman" panose="02020603050405020304" pitchFamily="18" charset="0"/>
              </a:rPr>
              <a:t> ac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byd</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ac </a:t>
            </a:r>
            <a:r>
              <a:rPr lang="en-GB" altLang="en-US" sz="2400" dirty="0">
                <a:latin typeface="Times New Roman" panose="02020603050405020304" pitchFamily="18" charset="0"/>
                <a:cs typeface="Times New Roman" panose="02020603050405020304" pitchFamily="18" charset="0"/>
              </a:rPr>
              <a:t>felly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gwneud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ni’n</a:t>
            </a:r>
            <a:r>
              <a:rPr lang="en-GB" altLang="en-US" sz="2400" dirty="0">
                <a:latin typeface="Times New Roman" panose="02020603050405020304" pitchFamily="18" charset="0"/>
                <a:cs typeface="Times New Roman" panose="02020603050405020304" pitchFamily="18" charset="0"/>
              </a:rPr>
              <a:t> un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enw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Iesu</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endParaRPr lang="en-GB" altLang="en-US" sz="2400" dirty="0" smtClean="0">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405307" y="3789040"/>
            <a:ext cx="4858172" cy="194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Leader</a:t>
            </a:r>
            <a:endParaRPr lang="en-GB" altLang="en-US" sz="20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Holy Spirit, Fire of Love,</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purify us, removing all divisions</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in our hearts, in our communities and in the world, </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and so make us one in Jesus’ name.</a:t>
            </a:r>
          </a:p>
          <a:p>
            <a:pPr lvl="2" indent="0" eaLnBrk="1" hangingPunct="1">
              <a:spcBef>
                <a:spcPct val="20000"/>
              </a:spcBef>
            </a:pPr>
            <a:endParaRPr lang="en-GB" altLang="en-US" sz="2400" dirty="0" smtClean="0">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Yr</a:t>
            </a:r>
            <a:r>
              <a:rPr lang="en-GB" altLang="en-US" sz="1700" b="1" u="sng"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Ysbryd</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a:t>
            </a:r>
            <a:r>
              <a:rPr lang="en-GB" altLang="en-US" sz="1400" b="1" u="sng" dirty="0" smtClean="0">
                <a:solidFill>
                  <a:schemeClr val="bg1"/>
                </a:solidFill>
                <a:latin typeface="Times New Roman" panose="02020603050405020304" pitchFamily="18" charset="0"/>
                <a:cs typeface="Times New Roman" panose="02020603050405020304" pitchFamily="18" charset="0"/>
              </a:rPr>
              <a:t>Holy Spirit</a:t>
            </a:r>
            <a:r>
              <a:rPr lang="en-GB" altLang="en-US" sz="1400" dirty="0" smtClean="0">
                <a:solidFill>
                  <a:schemeClr val="bg1"/>
                </a:solidFill>
                <a:latin typeface="Times New Roman" panose="02020603050405020304" pitchFamily="18" charset="0"/>
                <a:cs typeface="Times New Roman" panose="02020603050405020304" pitchFamily="18" charset="0"/>
              </a:rPr>
              <a:t>          Reconciliation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9309454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04044" y="1772816"/>
            <a:ext cx="8064500" cy="108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err="1">
                <a:latin typeface="Times New Roman" panose="02020603050405020304" pitchFamily="18" charset="0"/>
              </a:rPr>
              <a:t>Ysbryd</a:t>
            </a:r>
            <a:r>
              <a:rPr lang="en-GB" sz="2400" b="1" dirty="0">
                <a:latin typeface="Times New Roman" panose="02020603050405020304" pitchFamily="18" charset="0"/>
              </a:rPr>
              <a:t> </a:t>
            </a:r>
            <a:r>
              <a:rPr lang="en-GB" sz="2400" b="1" dirty="0" err="1">
                <a:latin typeface="Times New Roman" panose="02020603050405020304" pitchFamily="18" charset="0"/>
              </a:rPr>
              <a:t>Glân</a:t>
            </a:r>
            <a:r>
              <a:rPr lang="en-GB" sz="2400" b="1" dirty="0">
                <a:latin typeface="Times New Roman" panose="02020603050405020304" pitchFamily="18" charset="0"/>
              </a:rPr>
              <a:t>, </a:t>
            </a:r>
            <a:r>
              <a:rPr lang="en-GB" sz="2400" b="1" dirty="0" err="1">
                <a:latin typeface="Times New Roman" panose="02020603050405020304" pitchFamily="18" charset="0"/>
              </a:rPr>
              <a:t>tyrd</a:t>
            </a:r>
            <a:r>
              <a:rPr lang="en-GB" sz="2400" b="1" dirty="0">
                <a:latin typeface="Times New Roman" panose="02020603050405020304" pitchFamily="18" charset="0"/>
              </a:rPr>
              <a:t> </a:t>
            </a:r>
            <a:r>
              <a:rPr lang="en-GB" sz="2400" b="1" dirty="0" err="1">
                <a:latin typeface="Times New Roman" panose="02020603050405020304" pitchFamily="18" charset="0"/>
              </a:rPr>
              <a:t>arnom</a:t>
            </a:r>
            <a:r>
              <a:rPr lang="en-GB" sz="2400" b="1" dirty="0">
                <a:latin typeface="Times New Roman" panose="02020603050405020304" pitchFamily="18" charset="0"/>
              </a:rPr>
              <a:t>.</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414581" y="3284984"/>
            <a:ext cx="4312022" cy="108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1600" b="1" dirty="0">
                <a:latin typeface="Times New Roman" panose="02020603050405020304" pitchFamily="18" charset="0"/>
              </a:rPr>
              <a:t>Holy Spirit, come upon us.</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Yr</a:t>
            </a:r>
            <a:r>
              <a:rPr lang="en-GB" altLang="en-US" sz="1700" b="1" u="sng"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Ysbryd</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a:t>
            </a:r>
            <a:r>
              <a:rPr lang="en-GB" altLang="en-US" sz="1400" b="1" u="sng" dirty="0" smtClean="0">
                <a:solidFill>
                  <a:schemeClr val="bg1"/>
                </a:solidFill>
                <a:latin typeface="Times New Roman" panose="02020603050405020304" pitchFamily="18" charset="0"/>
                <a:cs typeface="Times New Roman" panose="02020603050405020304" pitchFamily="18" charset="0"/>
              </a:rPr>
              <a:t>Holy Spirit</a:t>
            </a:r>
            <a:r>
              <a:rPr lang="en-GB" altLang="en-US" sz="1400" dirty="0" smtClean="0">
                <a:solidFill>
                  <a:schemeClr val="bg1"/>
                </a:solidFill>
                <a:latin typeface="Times New Roman" panose="02020603050405020304" pitchFamily="18" charset="0"/>
                <a:cs typeface="Times New Roman" panose="02020603050405020304" pitchFamily="18" charset="0"/>
              </a:rPr>
              <a:t>          Reconciliation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2932215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04044" y="950664"/>
            <a:ext cx="8064500" cy="288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smtClean="0">
                <a:solidFill>
                  <a:srgbClr val="875B00"/>
                </a:solidFill>
                <a:latin typeface="Times New Roman" panose="02020603050405020304" pitchFamily="18" charset="0"/>
                <a:cs typeface="Times New Roman" panose="02020603050405020304" pitchFamily="18" charset="0"/>
              </a:rPr>
              <a:t>Arweinydd</a:t>
            </a:r>
            <a:endParaRPr lang="en-GB" altLang="en-US" sz="2800"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Ysbryd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Glân</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cryfhau</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ffydd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Iesu</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wirioneddol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ddwyfol</a:t>
            </a:r>
            <a:r>
              <a:rPr lang="en-GB" altLang="en-US" sz="2400" dirty="0">
                <a:latin typeface="Times New Roman" panose="02020603050405020304" pitchFamily="18" charset="0"/>
                <a:cs typeface="Times New Roman" panose="02020603050405020304" pitchFamily="18" charset="0"/>
              </a:rPr>
              <a:t> ac </a:t>
            </a:r>
            <a:r>
              <a:rPr lang="en-GB" altLang="en-US" sz="2400" dirty="0" err="1" smtClean="0">
                <a:latin typeface="Times New Roman" panose="02020603050405020304" pitchFamily="18" charset="0"/>
                <a:cs typeface="Times New Roman" panose="02020603050405020304" pitchFamily="18" charset="0"/>
              </a:rPr>
              <a:t>yn</a:t>
            </a:r>
            <a:endParaRPr lang="en-GB" altLang="en-US" sz="24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a </a:t>
            </a:r>
            <a:r>
              <a:rPr lang="en-GB" altLang="en-US" sz="2400" dirty="0" err="1">
                <a:latin typeface="Times New Roman" panose="02020603050405020304" pitchFamily="18" charset="0"/>
                <a:cs typeface="Times New Roman" panose="02020603050405020304" pitchFamily="18" charset="0"/>
              </a:rPr>
              <a:t>gariodd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pechodau</a:t>
            </a:r>
            <a:r>
              <a:rPr lang="en-GB" altLang="en-US" sz="2400" dirty="0">
                <a:latin typeface="Times New Roman" panose="02020603050405020304" pitchFamily="18" charset="0"/>
                <a:cs typeface="Times New Roman" panose="02020603050405020304" pitchFamily="18" charset="0"/>
              </a:rPr>
              <a:t> o </a:t>
            </a:r>
            <a:r>
              <a:rPr lang="en-GB" altLang="en-US" sz="2400" dirty="0" err="1">
                <a:latin typeface="Times New Roman" panose="02020603050405020304" pitchFamily="18" charset="0"/>
                <a:cs typeface="Times New Roman" panose="02020603050405020304" pitchFamily="18" charset="0"/>
              </a:rPr>
              <a:t>ymraniad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Groes</a:t>
            </a:r>
            <a:r>
              <a:rPr lang="en-GB" altLang="en-US" sz="2400" dirty="0">
                <a:latin typeface="Times New Roman" panose="02020603050405020304" pitchFamily="18" charset="0"/>
                <a:cs typeface="Times New Roman" panose="02020603050405020304" pitchFamily="18" charset="0"/>
              </a:rPr>
              <a:t> </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a’n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dwyn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gymundeb</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trwy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Atgyfodiad</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endParaRPr lang="en-GB" altLang="en-US" sz="2400" dirty="0" smtClean="0">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2400" dirty="0">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404044" y="3830984"/>
            <a:ext cx="4824214" cy="216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Leader</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Holy Spirit, </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strengthen our faith in Jesus, </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truly divine and truly human,</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who carried our sins of division to the Cross </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and brought us to communion in his Resurrection.</a:t>
            </a:r>
          </a:p>
          <a:p>
            <a:pPr lvl="2" indent="0" eaLnBrk="1" hangingPunct="1">
              <a:spcBef>
                <a:spcPct val="20000"/>
              </a:spcBef>
            </a:pPr>
            <a:endParaRPr lang="en-GB" altLang="en-US" sz="2400" dirty="0">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Yr</a:t>
            </a:r>
            <a:r>
              <a:rPr lang="en-GB" altLang="en-US" sz="1700" b="1" u="sng"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Ysbryd</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a:t>
            </a:r>
            <a:r>
              <a:rPr lang="en-GB" altLang="en-US" sz="1400" b="1" u="sng" dirty="0" smtClean="0">
                <a:solidFill>
                  <a:schemeClr val="bg1"/>
                </a:solidFill>
                <a:latin typeface="Times New Roman" panose="02020603050405020304" pitchFamily="18" charset="0"/>
                <a:cs typeface="Times New Roman" panose="02020603050405020304" pitchFamily="18" charset="0"/>
              </a:rPr>
              <a:t>Holy Spirit</a:t>
            </a:r>
            <a:r>
              <a:rPr lang="en-GB" altLang="en-US" sz="1400" dirty="0" smtClean="0">
                <a:solidFill>
                  <a:schemeClr val="bg1"/>
                </a:solidFill>
                <a:latin typeface="Times New Roman" panose="02020603050405020304" pitchFamily="18" charset="0"/>
                <a:cs typeface="Times New Roman" panose="02020603050405020304" pitchFamily="18" charset="0"/>
              </a:rPr>
              <a:t>          Reconciliation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5267009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08220" y="1375575"/>
            <a:ext cx="8064500" cy="158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sz="2400" dirty="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err="1">
                <a:latin typeface="Times New Roman" panose="02020603050405020304" pitchFamily="18" charset="0"/>
              </a:rPr>
              <a:t>Ysbryd</a:t>
            </a:r>
            <a:r>
              <a:rPr lang="en-GB" sz="2400" b="1" dirty="0">
                <a:latin typeface="Times New Roman" panose="02020603050405020304" pitchFamily="18" charset="0"/>
              </a:rPr>
              <a:t> </a:t>
            </a:r>
            <a:r>
              <a:rPr lang="en-GB" sz="2400" b="1" dirty="0" err="1">
                <a:latin typeface="Times New Roman" panose="02020603050405020304" pitchFamily="18" charset="0"/>
              </a:rPr>
              <a:t>Glân</a:t>
            </a:r>
            <a:r>
              <a:rPr lang="en-GB" sz="2400" b="1" dirty="0">
                <a:latin typeface="Times New Roman" panose="02020603050405020304" pitchFamily="18" charset="0"/>
              </a:rPr>
              <a:t>, </a:t>
            </a:r>
            <a:r>
              <a:rPr lang="en-GB" sz="2400" b="1" dirty="0" err="1">
                <a:latin typeface="Times New Roman" panose="02020603050405020304" pitchFamily="18" charset="0"/>
              </a:rPr>
              <a:t>tyrd</a:t>
            </a:r>
            <a:r>
              <a:rPr lang="en-GB" sz="2400" b="1" dirty="0">
                <a:latin typeface="Times New Roman" panose="02020603050405020304" pitchFamily="18" charset="0"/>
              </a:rPr>
              <a:t> </a:t>
            </a:r>
            <a:r>
              <a:rPr lang="en-GB" sz="2400" b="1" dirty="0" err="1">
                <a:latin typeface="Times New Roman" panose="02020603050405020304" pitchFamily="18" charset="0"/>
              </a:rPr>
              <a:t>arnom</a:t>
            </a:r>
            <a:r>
              <a:rPr lang="en-GB" sz="2400" b="1" dirty="0">
                <a:latin typeface="Times New Roman" panose="02020603050405020304" pitchFamily="18" charset="0"/>
              </a:rPr>
              <a:t>.</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408220" y="2996952"/>
            <a:ext cx="8064500" cy="158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sz="2400" dirty="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0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1600" b="1" dirty="0">
                <a:latin typeface="Times New Roman" panose="02020603050405020304" pitchFamily="18" charset="0"/>
              </a:rPr>
              <a:t>Holy Spirit, come upon us.</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Yr</a:t>
            </a:r>
            <a:r>
              <a:rPr lang="en-GB" altLang="en-US" sz="1700" b="1" u="sng"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Ysbryd</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a:t>
            </a:r>
            <a:r>
              <a:rPr lang="en-GB" altLang="en-US" sz="1400" b="1" u="sng" dirty="0" smtClean="0">
                <a:solidFill>
                  <a:schemeClr val="bg1"/>
                </a:solidFill>
                <a:latin typeface="Times New Roman" panose="02020603050405020304" pitchFamily="18" charset="0"/>
                <a:cs typeface="Times New Roman" panose="02020603050405020304" pitchFamily="18" charset="0"/>
              </a:rPr>
              <a:t>Holy Spirit</a:t>
            </a:r>
            <a:r>
              <a:rPr lang="en-GB" altLang="en-US" sz="1400" dirty="0" smtClean="0">
                <a:solidFill>
                  <a:schemeClr val="bg1"/>
                </a:solidFill>
                <a:latin typeface="Times New Roman" panose="02020603050405020304" pitchFamily="18" charset="0"/>
                <a:cs typeface="Times New Roman" panose="02020603050405020304" pitchFamily="18" charset="0"/>
              </a:rPr>
              <a:t>          Reconciliation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19091712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11862" y="950664"/>
            <a:ext cx="8064500" cy="288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Arweinydd</a:t>
            </a: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Dad, Mab ac </a:t>
            </a:r>
            <a:r>
              <a:rPr lang="en-GB" altLang="en-US" sz="2400" dirty="0" err="1">
                <a:latin typeface="Times New Roman" panose="02020603050405020304" pitchFamily="18" charset="0"/>
                <a:cs typeface="Times New Roman" panose="02020603050405020304" pitchFamily="18" charset="0"/>
              </a:rPr>
              <a:t>Ysbryd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Glân</a:t>
            </a:r>
            <a:r>
              <a:rPr lang="en-GB" altLang="en-US" sz="2400" dirty="0">
                <a:latin typeface="Times New Roman" panose="02020603050405020304" pitchFamily="18" charset="0"/>
                <a:cs typeface="Times New Roman" panose="02020603050405020304" pitchFamily="18" charset="0"/>
              </a:rPr>
              <a:t>, </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preswylia</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ynom</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fel</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gallwn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ddod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gymudeb</a:t>
            </a:r>
            <a:r>
              <a:rPr lang="en-GB" altLang="en-US" sz="2400" dirty="0">
                <a:latin typeface="Times New Roman" panose="02020603050405020304" pitchFamily="18" charset="0"/>
                <a:cs typeface="Times New Roman" panose="02020603050405020304" pitchFamily="18" charset="0"/>
              </a:rPr>
              <a:t> o </a:t>
            </a:r>
            <a:r>
              <a:rPr lang="en-GB" altLang="en-US" sz="2400" dirty="0" err="1">
                <a:latin typeface="Times New Roman" panose="02020603050405020304" pitchFamily="18" charset="0"/>
                <a:cs typeface="Times New Roman" panose="02020603050405020304" pitchFamily="18" charset="0"/>
              </a:rPr>
              <a:t>gariad</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sancteiddrwydd</a:t>
            </a:r>
            <a:r>
              <a:rPr lang="en-GB" altLang="en-US" sz="2400" dirty="0">
                <a:latin typeface="Times New Roman" panose="02020603050405020304" pitchFamily="18" charset="0"/>
                <a:cs typeface="Times New Roman" panose="02020603050405020304" pitchFamily="18" charset="0"/>
              </a:rPr>
              <a:t>. </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Gwna</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ni’n</a:t>
            </a:r>
            <a:r>
              <a:rPr lang="en-GB" altLang="en-US" sz="2400" dirty="0">
                <a:latin typeface="Times New Roman" panose="02020603050405020304" pitchFamily="18" charset="0"/>
                <a:cs typeface="Times New Roman" panose="02020603050405020304" pitchFamily="18" charset="0"/>
              </a:rPr>
              <a:t> un </a:t>
            </a:r>
            <a:r>
              <a:rPr lang="en-GB" altLang="en-US" sz="2400" dirty="0" err="1">
                <a:latin typeface="Times New Roman" panose="02020603050405020304" pitchFamily="18" charset="0"/>
                <a:cs typeface="Times New Roman" panose="02020603050405020304" pitchFamily="18" charset="0"/>
              </a:rPr>
              <a:t>ynot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ti</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sy’n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byw</a:t>
            </a:r>
            <a:r>
              <a:rPr lang="en-GB" altLang="en-US" sz="2400" dirty="0">
                <a:latin typeface="Times New Roman" panose="02020603050405020304" pitchFamily="18" charset="0"/>
                <a:cs typeface="Times New Roman" panose="02020603050405020304" pitchFamily="18" charset="0"/>
              </a:rPr>
              <a:t> ac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teyrnasu’n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dragwyddol</a:t>
            </a:r>
            <a:r>
              <a:rPr lang="en-GB" altLang="en-US" sz="2400" dirty="0">
                <a:latin typeface="Times New Roman" panose="02020603050405020304" pitchFamily="18" charset="0"/>
                <a:cs typeface="Times New Roman" panose="02020603050405020304" pitchFamily="18" charset="0"/>
              </a:rPr>
              <a:t>.</a:t>
            </a:r>
          </a:p>
        </p:txBody>
      </p:sp>
      <p:sp>
        <p:nvSpPr>
          <p:cNvPr id="4" name="Rectangle 3"/>
          <p:cNvSpPr>
            <a:spLocks noChangeArrowheads="1"/>
          </p:cNvSpPr>
          <p:nvPr/>
        </p:nvSpPr>
        <p:spPr bwMode="auto">
          <a:xfrm>
            <a:off x="1411862" y="3902992"/>
            <a:ext cx="5040486" cy="216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Leader</a:t>
            </a:r>
            <a:endParaRPr lang="en-GB" altLang="en-US" sz="20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Father, Son and Holy Spirit, </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dwell in us</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that we may become a communion of love and holiness. </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Make us one in you,</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who lives and reigns for ever and ever.</a:t>
            </a: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Yr</a:t>
            </a:r>
            <a:r>
              <a:rPr lang="en-GB" altLang="en-US" sz="1700" b="1" u="sng"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Ysbryd</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a:t>
            </a:r>
            <a:r>
              <a:rPr lang="en-GB" altLang="en-US" sz="1400" b="1" u="sng" dirty="0" smtClean="0">
                <a:solidFill>
                  <a:schemeClr val="bg1"/>
                </a:solidFill>
                <a:latin typeface="Times New Roman" panose="02020603050405020304" pitchFamily="18" charset="0"/>
                <a:cs typeface="Times New Roman" panose="02020603050405020304" pitchFamily="18" charset="0"/>
              </a:rPr>
              <a:t>Holy Spirit</a:t>
            </a:r>
            <a:r>
              <a:rPr lang="en-GB" altLang="en-US" sz="1400" dirty="0" smtClean="0">
                <a:solidFill>
                  <a:schemeClr val="bg1"/>
                </a:solidFill>
                <a:latin typeface="Times New Roman" panose="02020603050405020304" pitchFamily="18" charset="0"/>
                <a:cs typeface="Times New Roman" panose="02020603050405020304" pitchFamily="18" charset="0"/>
              </a:rPr>
              <a:t>          Reconciliation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6597409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05445" y="1844824"/>
            <a:ext cx="2304182" cy="108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smtClean="0">
                <a:latin typeface="Times New Roman" panose="02020603050405020304" pitchFamily="18" charset="0"/>
              </a:rPr>
              <a:t>Amen.</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405445" y="3356992"/>
            <a:ext cx="2304182" cy="108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1600" b="1" dirty="0" smtClean="0">
                <a:latin typeface="Times New Roman" panose="02020603050405020304" pitchFamily="18" charset="0"/>
              </a:rPr>
              <a:t>Amen.</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Yr</a:t>
            </a:r>
            <a:r>
              <a:rPr lang="en-GB" altLang="en-US" sz="1700" b="1" u="sng"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Ysbryd</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a:t>
            </a:r>
            <a:r>
              <a:rPr lang="en-GB" altLang="en-US" sz="1400" b="1" u="sng" dirty="0" smtClean="0">
                <a:solidFill>
                  <a:schemeClr val="bg1"/>
                </a:solidFill>
                <a:latin typeface="Times New Roman" panose="02020603050405020304" pitchFamily="18" charset="0"/>
                <a:cs typeface="Times New Roman" panose="02020603050405020304" pitchFamily="18" charset="0"/>
              </a:rPr>
              <a:t>Holy Spirit</a:t>
            </a:r>
            <a:r>
              <a:rPr lang="en-GB" altLang="en-US" sz="1400" dirty="0" smtClean="0">
                <a:solidFill>
                  <a:schemeClr val="bg1"/>
                </a:solidFill>
                <a:latin typeface="Times New Roman" panose="02020603050405020304" pitchFamily="18" charset="0"/>
                <a:cs typeface="Times New Roman" panose="02020603050405020304" pitchFamily="18" charset="0"/>
              </a:rPr>
              <a:t>          Reconciliation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40801112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403648" y="2636912"/>
            <a:ext cx="6335713" cy="86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u="sng" dirty="0" err="1">
                <a:solidFill>
                  <a:srgbClr val="875B00"/>
                </a:solidFill>
                <a:latin typeface="Times New Roman" panose="02020603050405020304" pitchFamily="18" charset="0"/>
                <a:cs typeface="Times New Roman" panose="02020603050405020304" pitchFamily="18" charset="0"/>
              </a:rPr>
              <a:t>Cân</a:t>
            </a:r>
            <a:r>
              <a:rPr lang="en-GB" altLang="en-US" sz="3200" b="1" u="sng" dirty="0">
                <a:solidFill>
                  <a:srgbClr val="875B00"/>
                </a:solidFill>
                <a:latin typeface="Times New Roman" panose="02020603050405020304" pitchFamily="18" charset="0"/>
                <a:cs typeface="Times New Roman" panose="02020603050405020304" pitchFamily="18" charset="0"/>
              </a:rPr>
              <a:t> o </a:t>
            </a:r>
            <a:r>
              <a:rPr lang="en-GB" altLang="en-US" sz="3200" b="1" u="sng" dirty="0" err="1">
                <a:solidFill>
                  <a:srgbClr val="875B00"/>
                </a:solidFill>
                <a:latin typeface="Times New Roman" panose="02020603050405020304" pitchFamily="18" charset="0"/>
                <a:cs typeface="Times New Roman" panose="02020603050405020304" pitchFamily="18" charset="0"/>
              </a:rPr>
              <a:t>Foliant</a:t>
            </a:r>
            <a:r>
              <a:rPr lang="en-GB" altLang="en-US" sz="3600" b="1" dirty="0" smtClean="0">
                <a:solidFill>
                  <a:schemeClr val="tx2"/>
                </a:solidFill>
                <a:latin typeface="Times New Roman" panose="02020603050405020304" pitchFamily="18" charset="0"/>
                <a:cs typeface="Times New Roman" panose="02020603050405020304" pitchFamily="18" charset="0"/>
              </a:rPr>
              <a:t/>
            </a:r>
            <a:br>
              <a:rPr lang="en-GB" altLang="en-US" sz="3600" b="1" dirty="0" smtClean="0">
                <a:solidFill>
                  <a:schemeClr val="tx2"/>
                </a:solidFill>
                <a:latin typeface="Times New Roman" panose="02020603050405020304" pitchFamily="18" charset="0"/>
                <a:cs typeface="Times New Roman" panose="02020603050405020304" pitchFamily="18" charset="0"/>
              </a:rPr>
            </a:br>
            <a:r>
              <a:rPr lang="en-US" altLang="en-US" sz="3600" dirty="0" smtClean="0">
                <a:solidFill>
                  <a:schemeClr val="tx2"/>
                </a:solidFill>
              </a:rPr>
              <a:t/>
            </a:r>
            <a:br>
              <a:rPr lang="en-US" altLang="en-US" sz="3600" dirty="0" smtClean="0">
                <a:solidFill>
                  <a:schemeClr val="tx2"/>
                </a:solidFill>
              </a:rPr>
            </a:br>
            <a:endParaRPr lang="en-GB" altLang="en-US" sz="3600" dirty="0">
              <a:solidFill>
                <a:schemeClr val="tx2"/>
              </a:solidFill>
            </a:endParaRPr>
          </a:p>
        </p:txBody>
      </p:sp>
      <p:sp>
        <p:nvSpPr>
          <p:cNvPr id="4" name="Rectangle 2"/>
          <p:cNvSpPr>
            <a:spLocks noChangeArrowheads="1"/>
          </p:cNvSpPr>
          <p:nvPr/>
        </p:nvSpPr>
        <p:spPr bwMode="auto">
          <a:xfrm>
            <a:off x="1403648" y="3498452"/>
            <a:ext cx="6335713" cy="86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2400" b="1" u="sng" dirty="0" smtClean="0">
                <a:solidFill>
                  <a:srgbClr val="875B00"/>
                </a:solidFill>
                <a:latin typeface="Times New Roman" panose="02020603050405020304" pitchFamily="18" charset="0"/>
                <a:cs typeface="Times New Roman" panose="02020603050405020304" pitchFamily="18" charset="0"/>
              </a:rPr>
              <a:t>Song of Praise</a:t>
            </a:r>
            <a:r>
              <a:rPr lang="en-GB" altLang="en-US" sz="2400" b="1" dirty="0" smtClean="0">
                <a:solidFill>
                  <a:srgbClr val="875B00"/>
                </a:solidFill>
                <a:latin typeface="Times New Roman" panose="02020603050405020304" pitchFamily="18" charset="0"/>
                <a:cs typeface="Times New Roman" panose="02020603050405020304" pitchFamily="18" charset="0"/>
              </a:rPr>
              <a:t> </a:t>
            </a:r>
            <a:r>
              <a:rPr lang="en-GB" altLang="en-US" sz="2400" b="1" dirty="0">
                <a:solidFill>
                  <a:schemeClr val="tx2"/>
                </a:solidFill>
                <a:latin typeface="Times New Roman" panose="02020603050405020304" pitchFamily="18" charset="0"/>
                <a:cs typeface="Times New Roman" panose="02020603050405020304" pitchFamily="18" charset="0"/>
              </a:rPr>
              <a:t/>
            </a:r>
            <a:br>
              <a:rPr lang="en-GB" altLang="en-US" sz="2400" b="1" dirty="0">
                <a:solidFill>
                  <a:schemeClr val="tx2"/>
                </a:solidFill>
                <a:latin typeface="Times New Roman" panose="02020603050405020304" pitchFamily="18" charset="0"/>
                <a:cs typeface="Times New Roman" panose="02020603050405020304" pitchFamily="18" charset="0"/>
              </a:rPr>
            </a:br>
            <a:r>
              <a:rPr lang="en-US" altLang="en-US" sz="2400" dirty="0">
                <a:solidFill>
                  <a:schemeClr val="tx2"/>
                </a:solidFill>
              </a:rPr>
              <a:t/>
            </a:r>
            <a:br>
              <a:rPr lang="en-US" altLang="en-US" sz="2400" dirty="0">
                <a:solidFill>
                  <a:schemeClr val="tx2"/>
                </a:solidFill>
              </a:rPr>
            </a:br>
            <a:endParaRPr lang="en-GB" altLang="en-US" sz="2400" dirty="0">
              <a:solidFill>
                <a:schemeClr val="tx2"/>
              </a:solidFill>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Yr</a:t>
            </a:r>
            <a:r>
              <a:rPr lang="en-GB" altLang="en-US" sz="1700" b="1" u="sng"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Ysbryd</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a:t>
            </a:r>
            <a:r>
              <a:rPr lang="en-GB" altLang="en-US" sz="1400" b="1" u="sng" dirty="0" smtClean="0">
                <a:solidFill>
                  <a:schemeClr val="bg1"/>
                </a:solidFill>
                <a:latin typeface="Times New Roman" panose="02020603050405020304" pitchFamily="18" charset="0"/>
                <a:cs typeface="Times New Roman" panose="02020603050405020304" pitchFamily="18" charset="0"/>
              </a:rPr>
              <a:t>Holy Spirit</a:t>
            </a:r>
            <a:r>
              <a:rPr lang="en-GB" altLang="en-US" sz="1400" dirty="0" smtClean="0">
                <a:solidFill>
                  <a:schemeClr val="bg1"/>
                </a:solidFill>
                <a:latin typeface="Times New Roman" panose="02020603050405020304" pitchFamily="18" charset="0"/>
                <a:cs typeface="Times New Roman" panose="02020603050405020304" pitchFamily="18" charset="0"/>
              </a:rPr>
              <a:t>          Reconciliation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1076319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475656" y="2708747"/>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2400" b="1" u="sng" dirty="0" smtClean="0">
                <a:solidFill>
                  <a:srgbClr val="875B00"/>
                </a:solidFill>
                <a:latin typeface="Times New Roman" panose="02020603050405020304" pitchFamily="18" charset="0"/>
                <a:cs typeface="Times New Roman" panose="02020603050405020304" pitchFamily="18" charset="0"/>
              </a:rPr>
              <a:t>PRAYERS OF RECONCILIATION</a:t>
            </a:r>
            <a:r>
              <a:rPr lang="en-GB" altLang="en-US" sz="2400" b="1" dirty="0">
                <a:solidFill>
                  <a:schemeClr val="tx2"/>
                </a:solidFill>
                <a:latin typeface="Times New Roman" panose="02020603050405020304" pitchFamily="18" charset="0"/>
                <a:cs typeface="Times New Roman" panose="02020603050405020304" pitchFamily="18" charset="0"/>
              </a:rPr>
              <a:t/>
            </a:r>
            <a:br>
              <a:rPr lang="en-GB" altLang="en-US" sz="24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
        <p:nvSpPr>
          <p:cNvPr id="2" name="Rectangle 1"/>
          <p:cNvSpPr/>
          <p:nvPr/>
        </p:nvSpPr>
        <p:spPr>
          <a:xfrm>
            <a:off x="2986834" y="3769703"/>
            <a:ext cx="2304256" cy="523220"/>
          </a:xfrm>
          <a:prstGeom prst="rect">
            <a:avLst/>
          </a:prstGeom>
        </p:spPr>
        <p:txBody>
          <a:bodyPr wrap="square">
            <a:spAutoFit/>
          </a:bodyPr>
          <a:lstStyle/>
          <a:p>
            <a:pPr lvl="2" indent="0" eaLnBrk="1" hangingPunct="1">
              <a:spcBef>
                <a:spcPct val="20000"/>
              </a:spcBef>
            </a:pPr>
            <a:r>
              <a:rPr lang="en-GB" altLang="en-US" sz="2800" i="1" dirty="0" err="1">
                <a:solidFill>
                  <a:srgbClr val="875B00"/>
                </a:solidFill>
                <a:latin typeface="Times New Roman" panose="02020603050405020304" pitchFamily="18" charset="0"/>
                <a:cs typeface="Times New Roman" panose="02020603050405020304" pitchFamily="18" charset="0"/>
              </a:rPr>
              <a:t>Eistedd</a:t>
            </a:r>
            <a:endParaRPr lang="en-GB" altLang="en-US" sz="2800" i="1" dirty="0">
              <a:solidFill>
                <a:srgbClr val="875B00"/>
              </a:solidFill>
              <a:latin typeface="Times New Roman" panose="02020603050405020304" pitchFamily="18" charset="0"/>
              <a:cs typeface="Times New Roman" panose="02020603050405020304" pitchFamily="18" charset="0"/>
            </a:endParaRPr>
          </a:p>
        </p:txBody>
      </p:sp>
      <p:sp>
        <p:nvSpPr>
          <p:cNvPr id="6" name="Rectangle 5"/>
          <p:cNvSpPr/>
          <p:nvPr/>
        </p:nvSpPr>
        <p:spPr>
          <a:xfrm>
            <a:off x="3346874" y="4436939"/>
            <a:ext cx="1716110" cy="400110"/>
          </a:xfrm>
          <a:prstGeom prst="rect">
            <a:avLst/>
          </a:prstGeom>
        </p:spPr>
        <p:txBody>
          <a:bodyPr wrap="square">
            <a:spAutoFit/>
          </a:bodyPr>
          <a:lstStyle/>
          <a:p>
            <a:pPr lvl="2" indent="0" eaLnBrk="1" hangingPunct="1">
              <a:spcBef>
                <a:spcPct val="20000"/>
              </a:spcBef>
            </a:pPr>
            <a:r>
              <a:rPr lang="en-GB" altLang="en-US" sz="2000" i="1" dirty="0" smtClean="0">
                <a:solidFill>
                  <a:srgbClr val="875B00"/>
                </a:solidFill>
                <a:latin typeface="Times New Roman" panose="02020603050405020304" pitchFamily="18" charset="0"/>
                <a:cs typeface="Times New Roman" panose="02020603050405020304" pitchFamily="18" charset="0"/>
              </a:rPr>
              <a:t>Sit</a:t>
            </a:r>
            <a:endParaRPr lang="en-GB" altLang="en-US" sz="2000" i="1" dirty="0">
              <a:solidFill>
                <a:srgbClr val="875B00"/>
              </a:solidFill>
              <a:latin typeface="Times New Roman" panose="02020603050405020304" pitchFamily="18" charset="0"/>
              <a:cs typeface="Times New Roman" panose="02020603050405020304" pitchFamily="18" charset="0"/>
            </a:endParaRPr>
          </a:p>
        </p:txBody>
      </p:sp>
      <p:sp>
        <p:nvSpPr>
          <p:cNvPr id="7" name="Rectangle 2"/>
          <p:cNvSpPr>
            <a:spLocks noChangeArrowheads="1"/>
          </p:cNvSpPr>
          <p:nvPr/>
        </p:nvSpPr>
        <p:spPr bwMode="auto">
          <a:xfrm>
            <a:off x="1475656" y="1844824"/>
            <a:ext cx="6335713" cy="719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b="1" u="sng" dirty="0" err="1">
                <a:solidFill>
                  <a:srgbClr val="875B00"/>
                </a:solidFill>
                <a:latin typeface="Times New Roman" panose="02020603050405020304" pitchFamily="18" charset="0"/>
                <a:cs typeface="Times New Roman" panose="02020603050405020304" pitchFamily="18" charset="0"/>
              </a:rPr>
              <a:t>Gweddïau</a:t>
            </a:r>
            <a:r>
              <a:rPr lang="en-GB" altLang="en-US" sz="3600" b="1" u="sng" dirty="0">
                <a:solidFill>
                  <a:srgbClr val="875B00"/>
                </a:solidFill>
                <a:latin typeface="Times New Roman" panose="02020603050405020304" pitchFamily="18" charset="0"/>
                <a:cs typeface="Times New Roman" panose="02020603050405020304" pitchFamily="18" charset="0"/>
              </a:rPr>
              <a:t> </a:t>
            </a:r>
            <a:r>
              <a:rPr lang="en-GB" altLang="en-US" sz="3600" b="1" u="sng" dirty="0" err="1">
                <a:solidFill>
                  <a:srgbClr val="875B00"/>
                </a:solidFill>
                <a:latin typeface="Times New Roman" panose="02020603050405020304" pitchFamily="18" charset="0"/>
                <a:cs typeface="Times New Roman" panose="02020603050405020304" pitchFamily="18" charset="0"/>
              </a:rPr>
              <a:t>Cymod</a:t>
            </a:r>
            <a:r>
              <a:rPr lang="en-GB" altLang="en-US" sz="3600" b="1" dirty="0">
                <a:solidFill>
                  <a:schemeClr val="tx2"/>
                </a:solidFill>
                <a:latin typeface="Times New Roman" panose="02020603050405020304" pitchFamily="18" charset="0"/>
                <a:cs typeface="Times New Roman" panose="02020603050405020304" pitchFamily="18" charset="0"/>
              </a:rPr>
              <a:t/>
            </a:r>
            <a:br>
              <a:rPr lang="en-GB" altLang="en-US" sz="36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
        <p:nvSpPr>
          <p:cNvPr id="8"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smtClean="0">
                <a:solidFill>
                  <a:schemeClr val="bg1"/>
                </a:solidFill>
                <a:latin typeface="Times New Roman" panose="02020603050405020304" pitchFamily="18" charset="0"/>
                <a:cs typeface="Times New Roman" panose="02020603050405020304" pitchFamily="18" charset="0"/>
              </a:rPr>
              <a:t>Y </a:t>
            </a:r>
            <a:r>
              <a:rPr lang="en-GB" altLang="en-US" sz="1700" b="1" u="sng"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9"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a:t>
            </a:r>
            <a:r>
              <a:rPr lang="en-GB" altLang="en-US" sz="1400" b="1" u="sng" dirty="0" smtClean="0">
                <a:solidFill>
                  <a:schemeClr val="bg1"/>
                </a:solidFill>
                <a:latin typeface="Times New Roman" panose="02020603050405020304" pitchFamily="18" charset="0"/>
                <a:cs typeface="Times New Roman" panose="02020603050405020304" pitchFamily="18" charset="0"/>
              </a:rPr>
              <a:t>Reconciliation</a:t>
            </a:r>
            <a:r>
              <a:rPr lang="en-GB" altLang="en-US" sz="1400" dirty="0" smtClean="0">
                <a:solidFill>
                  <a:schemeClr val="bg1"/>
                </a:solidFill>
                <a:latin typeface="Times New Roman" panose="02020603050405020304" pitchFamily="18" charset="0"/>
                <a:cs typeface="Times New Roman" panose="02020603050405020304" pitchFamily="18" charset="0"/>
              </a:rPr>
              <a:t>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0895132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b="1" u="sng" dirty="0">
                <a:solidFill>
                  <a:schemeClr val="bg1"/>
                </a:solidFill>
                <a:latin typeface="Times New Roman" panose="02020603050405020304" pitchFamily="18" charset="0"/>
                <a:cs typeface="Times New Roman" panose="02020603050405020304" pitchFamily="18" charset="0"/>
              </a:rPr>
              <a:t>Y </a:t>
            </a:r>
            <a:r>
              <a:rPr lang="en-GB" altLang="en-US" sz="1700" b="1" u="sng" dirty="0" err="1">
                <a:solidFill>
                  <a:schemeClr val="bg1"/>
                </a:solidFill>
                <a:latin typeface="Times New Roman" panose="02020603050405020304" pitchFamily="18" charset="0"/>
                <a:cs typeface="Times New Roman" panose="02020603050405020304" pitchFamily="18" charset="0"/>
              </a:rPr>
              <a:t>Dod</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Ynghyd</a:t>
            </a:r>
            <a:r>
              <a:rPr lang="en-GB" altLang="en-US" sz="1700" b="1" u="sng" dirty="0" smtClean="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3074" name="Rectangle 2"/>
          <p:cNvSpPr>
            <a:spLocks noChangeArrowheads="1"/>
          </p:cNvSpPr>
          <p:nvPr/>
        </p:nvSpPr>
        <p:spPr bwMode="auto">
          <a:xfrm>
            <a:off x="539750" y="1773238"/>
            <a:ext cx="8135938"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b="1" dirty="0">
                <a:solidFill>
                  <a:srgbClr val="875B00"/>
                </a:solidFill>
                <a:latin typeface="Times New Roman" panose="02020603050405020304" pitchFamily="18" charset="0"/>
                <a:cs typeface="Times New Roman" panose="02020603050405020304" pitchFamily="18" charset="0"/>
              </a:rPr>
              <a:t>Y </a:t>
            </a:r>
            <a:r>
              <a:rPr lang="en-GB" altLang="en-US" sz="3600" b="1" dirty="0" smtClean="0">
                <a:solidFill>
                  <a:srgbClr val="875B00"/>
                </a:solidFill>
                <a:latin typeface="Times New Roman" panose="02020603050405020304" pitchFamily="18" charset="0"/>
                <a:cs typeface="Times New Roman" panose="02020603050405020304" pitchFamily="18" charset="0"/>
              </a:rPr>
              <a:t>DOD YNGHYD</a:t>
            </a:r>
            <a:r>
              <a:rPr lang="en-GB" altLang="en-US" sz="3600" b="1" dirty="0" smtClean="0">
                <a:solidFill>
                  <a:srgbClr val="808080"/>
                </a:solidFill>
                <a:latin typeface="Times New Roman" panose="02020603050405020304" pitchFamily="18" charset="0"/>
                <a:cs typeface="Times New Roman" panose="02020603050405020304" pitchFamily="18" charset="0"/>
              </a:rPr>
              <a:t> </a:t>
            </a:r>
            <a:r>
              <a:rPr lang="en-GB" altLang="en-US" sz="3600" b="1" dirty="0" smtClean="0">
                <a:solidFill>
                  <a:schemeClr val="tx2"/>
                </a:solidFill>
                <a:latin typeface="Times New Roman" panose="02020603050405020304" pitchFamily="18" charset="0"/>
                <a:cs typeface="Times New Roman" panose="02020603050405020304" pitchFamily="18" charset="0"/>
              </a:rPr>
              <a:t/>
            </a:r>
            <a:br>
              <a:rPr lang="en-GB" altLang="en-US" sz="3600" b="1" dirty="0" smtClean="0">
                <a:solidFill>
                  <a:schemeClr val="tx2"/>
                </a:solidFill>
                <a:latin typeface="Times New Roman" panose="02020603050405020304" pitchFamily="18" charset="0"/>
                <a:cs typeface="Times New Roman" panose="02020603050405020304" pitchFamily="18" charset="0"/>
              </a:rPr>
            </a:br>
            <a:r>
              <a:rPr lang="en-US" altLang="en-US" sz="3600" dirty="0" smtClean="0">
                <a:solidFill>
                  <a:schemeClr val="tx2"/>
                </a:solidFill>
              </a:rPr>
              <a:t/>
            </a:r>
            <a:br>
              <a:rPr lang="en-US" altLang="en-US" sz="3600" dirty="0" smtClean="0">
                <a:solidFill>
                  <a:schemeClr val="tx2"/>
                </a:solidFill>
              </a:rPr>
            </a:br>
            <a:endParaRPr lang="en-GB" altLang="en-US" sz="3600" dirty="0">
              <a:solidFill>
                <a:schemeClr val="tx2"/>
              </a:solidFill>
            </a:endParaRPr>
          </a:p>
        </p:txBody>
      </p:sp>
      <p:sp>
        <p:nvSpPr>
          <p:cNvPr id="3075"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b="1" u="sng"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5" name="Rectangle 2"/>
          <p:cNvSpPr>
            <a:spLocks noChangeArrowheads="1"/>
          </p:cNvSpPr>
          <p:nvPr/>
        </p:nvSpPr>
        <p:spPr bwMode="auto">
          <a:xfrm>
            <a:off x="539552" y="2708920"/>
            <a:ext cx="8135938" cy="1799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2400" b="1" dirty="0">
                <a:solidFill>
                  <a:srgbClr val="875B00"/>
                </a:solidFill>
                <a:latin typeface="Times New Roman" panose="02020603050405020304" pitchFamily="18" charset="0"/>
                <a:cs typeface="Times New Roman" panose="02020603050405020304" pitchFamily="18" charset="0"/>
              </a:rPr>
              <a:t>GATHERING</a:t>
            </a:r>
            <a:r>
              <a:rPr lang="en-GB" altLang="en-US" sz="2000" b="1" dirty="0">
                <a:solidFill>
                  <a:srgbClr val="875B00"/>
                </a:solidFill>
                <a:latin typeface="Times New Roman" panose="02020603050405020304" pitchFamily="18" charset="0"/>
                <a:cs typeface="Times New Roman" panose="02020603050405020304" pitchFamily="18" charset="0"/>
              </a:rPr>
              <a:t> </a:t>
            </a:r>
          </a:p>
          <a:p>
            <a:pPr algn="ctr" eaLnBrk="1" hangingPunct="1"/>
            <a:endParaRPr lang="en-GB" altLang="en-US" sz="800" b="1" dirty="0">
              <a:solidFill>
                <a:srgbClr val="875B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389624" y="1242338"/>
            <a:ext cx="8064500" cy="2016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Arweinydd</a:t>
            </a: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Mae </a:t>
            </a:r>
            <a:r>
              <a:rPr lang="en-GB" altLang="en-US" sz="2400" dirty="0" err="1">
                <a:latin typeface="Times New Roman" panose="02020603050405020304" pitchFamily="18" charset="0"/>
                <a:cs typeface="Times New Roman" panose="02020603050405020304" pitchFamily="18" charset="0"/>
              </a:rPr>
              <a:t>Duw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gwahodd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gymod</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sancteiddrwydd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Gadewch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droi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meddyliau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calonnau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cyrff</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dderbyn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gras</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cymod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ffordd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sancteiddrwydd</a:t>
            </a:r>
            <a:r>
              <a:rPr lang="en-GB" altLang="en-US" sz="2400" dirty="0">
                <a:latin typeface="Times New Roman" panose="02020603050405020304" pitchFamily="18" charset="0"/>
                <a:cs typeface="Times New Roman" panose="02020603050405020304" pitchFamily="18" charset="0"/>
              </a:rPr>
              <a:t>. </a:t>
            </a:r>
            <a:endParaRPr lang="en-GB" altLang="en-US" sz="2400" dirty="0" smtClean="0">
              <a:latin typeface="Times New Roman" panose="02020603050405020304" pitchFamily="18" charset="0"/>
              <a:cs typeface="Times New Roman" panose="02020603050405020304" pitchFamily="18" charset="0"/>
            </a:endParaRPr>
          </a:p>
        </p:txBody>
      </p:sp>
      <p:sp>
        <p:nvSpPr>
          <p:cNvPr id="5" name="Rectangle 3"/>
          <p:cNvSpPr>
            <a:spLocks noChangeArrowheads="1"/>
          </p:cNvSpPr>
          <p:nvPr/>
        </p:nvSpPr>
        <p:spPr bwMode="auto">
          <a:xfrm>
            <a:off x="1399480" y="3546594"/>
            <a:ext cx="6739532" cy="1397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Leader</a:t>
            </a:r>
            <a:endParaRPr lang="en-GB" altLang="en-US" sz="20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God invites us to reconciliation and holiness. Let us turn our minds, hearts and bodies to receive the grace of reconciliation on the way to holiness. </a:t>
            </a: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smtClean="0">
                <a:solidFill>
                  <a:schemeClr val="bg1"/>
                </a:solidFill>
                <a:latin typeface="Times New Roman" panose="02020603050405020304" pitchFamily="18" charset="0"/>
                <a:cs typeface="Times New Roman" panose="02020603050405020304" pitchFamily="18" charset="0"/>
              </a:rPr>
              <a:t>Y </a:t>
            </a:r>
            <a:r>
              <a:rPr lang="en-GB" altLang="en-US" sz="1700" b="1" u="sng"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a:t>
            </a:r>
            <a:r>
              <a:rPr lang="en-GB" altLang="en-US" sz="1400" b="1" u="sng" dirty="0" smtClean="0">
                <a:solidFill>
                  <a:schemeClr val="bg1"/>
                </a:solidFill>
                <a:latin typeface="Times New Roman" panose="02020603050405020304" pitchFamily="18" charset="0"/>
                <a:cs typeface="Times New Roman" panose="02020603050405020304" pitchFamily="18" charset="0"/>
              </a:rPr>
              <a:t>Reconciliation</a:t>
            </a:r>
            <a:r>
              <a:rPr lang="en-GB" altLang="en-US" sz="1400" dirty="0" smtClean="0">
                <a:solidFill>
                  <a:schemeClr val="bg1"/>
                </a:solidFill>
                <a:latin typeface="Times New Roman" panose="02020603050405020304" pitchFamily="18" charset="0"/>
                <a:cs typeface="Times New Roman" panose="02020603050405020304" pitchFamily="18" charset="0"/>
              </a:rPr>
              <a:t>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6606127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55776" y="2492896"/>
            <a:ext cx="3384376" cy="523220"/>
          </a:xfrm>
          <a:prstGeom prst="rect">
            <a:avLst/>
          </a:prstGeom>
        </p:spPr>
        <p:txBody>
          <a:bodyPr wrap="square">
            <a:spAutoFit/>
          </a:bodyPr>
          <a:lstStyle/>
          <a:p>
            <a:pPr lvl="2" indent="0" eaLnBrk="1" hangingPunct="1">
              <a:spcBef>
                <a:spcPct val="20000"/>
              </a:spcBef>
            </a:pPr>
            <a:r>
              <a:rPr lang="en-GB" altLang="en-US" sz="2800" i="1" dirty="0" err="1">
                <a:solidFill>
                  <a:srgbClr val="875B00"/>
                </a:solidFill>
                <a:latin typeface="Times New Roman" panose="02020603050405020304" pitchFamily="18" charset="0"/>
                <a:cs typeface="Times New Roman" panose="02020603050405020304" pitchFamily="18" charset="0"/>
              </a:rPr>
              <a:t>Distawrwydd</a:t>
            </a:r>
            <a:endParaRPr lang="en-GB" altLang="en-US" sz="2800" i="1" dirty="0">
              <a:solidFill>
                <a:srgbClr val="875B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3131840" y="3717032"/>
            <a:ext cx="2448272" cy="400110"/>
          </a:xfrm>
          <a:prstGeom prst="rect">
            <a:avLst/>
          </a:prstGeom>
        </p:spPr>
        <p:txBody>
          <a:bodyPr wrap="square">
            <a:spAutoFit/>
          </a:bodyPr>
          <a:lstStyle/>
          <a:p>
            <a:pPr lvl="2" indent="0" eaLnBrk="1" hangingPunct="1">
              <a:spcBef>
                <a:spcPct val="20000"/>
              </a:spcBef>
            </a:pPr>
            <a:r>
              <a:rPr lang="en-GB" altLang="en-US" sz="2000" i="1" dirty="0" smtClean="0">
                <a:solidFill>
                  <a:srgbClr val="875B00"/>
                </a:solidFill>
                <a:latin typeface="Times New Roman" panose="02020603050405020304" pitchFamily="18" charset="0"/>
                <a:cs typeface="Times New Roman" panose="02020603050405020304" pitchFamily="18" charset="0"/>
              </a:rPr>
              <a:t>Silence</a:t>
            </a:r>
            <a:endParaRPr lang="en-GB" altLang="en-US" sz="2000" i="1" dirty="0">
              <a:solidFill>
                <a:srgbClr val="875B00"/>
              </a:solidFill>
              <a:latin typeface="Times New Roman" panose="02020603050405020304" pitchFamily="18" charset="0"/>
              <a:cs typeface="Times New Roman" panose="02020603050405020304" pitchFamily="18" charset="0"/>
            </a:endParaRPr>
          </a:p>
        </p:txBody>
      </p:sp>
      <p:sp>
        <p:nvSpPr>
          <p:cNvPr id="7"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smtClean="0">
                <a:solidFill>
                  <a:schemeClr val="bg1"/>
                </a:solidFill>
                <a:latin typeface="Times New Roman" panose="02020603050405020304" pitchFamily="18" charset="0"/>
                <a:cs typeface="Times New Roman" panose="02020603050405020304" pitchFamily="18" charset="0"/>
              </a:rPr>
              <a:t>Y </a:t>
            </a:r>
            <a:r>
              <a:rPr lang="en-GB" altLang="en-US" sz="1700" b="1" u="sng"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8"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a:t>
            </a:r>
            <a:r>
              <a:rPr lang="en-GB" altLang="en-US" sz="1400" b="1" u="sng" dirty="0" smtClean="0">
                <a:solidFill>
                  <a:schemeClr val="bg1"/>
                </a:solidFill>
                <a:latin typeface="Times New Roman" panose="02020603050405020304" pitchFamily="18" charset="0"/>
                <a:cs typeface="Times New Roman" panose="02020603050405020304" pitchFamily="18" charset="0"/>
              </a:rPr>
              <a:t>Reconciliation</a:t>
            </a:r>
            <a:r>
              <a:rPr lang="en-GB" altLang="en-US" sz="1400" dirty="0" smtClean="0">
                <a:solidFill>
                  <a:schemeClr val="bg1"/>
                </a:solidFill>
                <a:latin typeface="Times New Roman" panose="02020603050405020304" pitchFamily="18" charset="0"/>
                <a:cs typeface="Times New Roman" panose="02020603050405020304" pitchFamily="18" charset="0"/>
              </a:rPr>
              <a:t>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036346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75656" y="1124744"/>
            <a:ext cx="8064500" cy="2664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Arweinydd</a:t>
            </a: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Arglwydd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lluniaist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ddelw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hun</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Maddau</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pan </a:t>
            </a:r>
            <a:r>
              <a:rPr lang="en-GB" altLang="en-US" sz="2400" dirty="0" err="1">
                <a:latin typeface="Times New Roman" panose="02020603050405020304" pitchFamily="18" charset="0"/>
                <a:cs typeface="Times New Roman" panose="02020603050405020304" pitchFamily="18" charset="0"/>
              </a:rPr>
              <a:t>na</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fyddwn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anrhydeddu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ddelwedd</a:t>
            </a:r>
            <a:r>
              <a:rPr lang="en-GB" altLang="en-US" sz="2400" dirty="0">
                <a:latin typeface="Times New Roman" panose="02020603050405020304" pitchFamily="18" charset="0"/>
                <a:cs typeface="Times New Roman" panose="02020603050405020304" pitchFamily="18" charset="0"/>
              </a:rPr>
              <a:t> di </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ynom</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endParaRPr lang="en-GB" altLang="en-US" sz="2400" dirty="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a’r</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byd</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roddaist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t>
            </a:r>
          </a:p>
          <a:p>
            <a:pPr lvl="2" indent="0" eaLnBrk="1" hangingPunct="1">
              <a:spcBef>
                <a:spcPct val="20000"/>
              </a:spcBef>
            </a:pPr>
            <a:r>
              <a:rPr lang="en-GB" altLang="en-US" sz="2400" i="1" dirty="0" smtClean="0">
                <a:latin typeface="Times New Roman" panose="02020603050405020304" pitchFamily="18" charset="0"/>
                <a:cs typeface="Times New Roman" panose="02020603050405020304" pitchFamily="18" charset="0"/>
              </a:rPr>
              <a:t>Kyrie </a:t>
            </a:r>
            <a:r>
              <a:rPr lang="en-GB" altLang="en-US" sz="2400" i="1" dirty="0" err="1">
                <a:latin typeface="Times New Roman" panose="02020603050405020304" pitchFamily="18" charset="0"/>
                <a:cs typeface="Times New Roman" panose="02020603050405020304" pitchFamily="18" charset="0"/>
              </a:rPr>
              <a:t>eleison</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Gellir</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ei</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ganu</a:t>
            </a:r>
            <a:r>
              <a:rPr lang="en-GB" altLang="en-US" sz="2400" i="1" dirty="0">
                <a:latin typeface="Times New Roman" panose="02020603050405020304" pitchFamily="18" charset="0"/>
                <a:cs typeface="Times New Roman" panose="02020603050405020304" pitchFamily="18" charset="0"/>
              </a:rPr>
              <a:t>)</a:t>
            </a:r>
          </a:p>
        </p:txBody>
      </p:sp>
      <p:sp>
        <p:nvSpPr>
          <p:cNvPr id="5" name="Rectangle 3"/>
          <p:cNvSpPr>
            <a:spLocks noChangeArrowheads="1"/>
          </p:cNvSpPr>
          <p:nvPr/>
        </p:nvSpPr>
        <p:spPr bwMode="auto">
          <a:xfrm>
            <a:off x="1479492" y="4005064"/>
            <a:ext cx="5040238" cy="194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Leader</a:t>
            </a:r>
            <a:endParaRPr lang="en-GB" altLang="en-US" sz="20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Lord, you created us in your own image.</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Forgive us when we do not honour your image in us</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and the world that you gave us.</a:t>
            </a:r>
          </a:p>
          <a:p>
            <a:pPr lvl="2" indent="0" eaLnBrk="1" hangingPunct="1">
              <a:spcBef>
                <a:spcPct val="20000"/>
              </a:spcBef>
            </a:pPr>
            <a:r>
              <a:rPr lang="en-GB" altLang="en-US" sz="1600" i="1" dirty="0" smtClean="0">
                <a:latin typeface="Times New Roman" panose="02020603050405020304" pitchFamily="18" charset="0"/>
                <a:cs typeface="Times New Roman" panose="02020603050405020304" pitchFamily="18" charset="0"/>
              </a:rPr>
              <a:t>Kyrie </a:t>
            </a:r>
            <a:r>
              <a:rPr lang="en-GB" altLang="en-US" sz="1600" i="1" dirty="0" err="1" smtClean="0">
                <a:latin typeface="Times New Roman" panose="02020603050405020304" pitchFamily="18" charset="0"/>
                <a:cs typeface="Times New Roman" panose="02020603050405020304" pitchFamily="18" charset="0"/>
              </a:rPr>
              <a:t>eleison</a:t>
            </a:r>
            <a:r>
              <a:rPr lang="en-GB" altLang="en-US" sz="1600" i="1" dirty="0" smtClean="0">
                <a:latin typeface="Times New Roman" panose="02020603050405020304" pitchFamily="18" charset="0"/>
                <a:cs typeface="Times New Roman" panose="02020603050405020304" pitchFamily="18" charset="0"/>
              </a:rPr>
              <a:t>. (This may be sung)</a:t>
            </a: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smtClean="0">
                <a:solidFill>
                  <a:schemeClr val="bg1"/>
                </a:solidFill>
                <a:latin typeface="Times New Roman" panose="02020603050405020304" pitchFamily="18" charset="0"/>
                <a:cs typeface="Times New Roman" panose="02020603050405020304" pitchFamily="18" charset="0"/>
              </a:rPr>
              <a:t>Y </a:t>
            </a:r>
            <a:r>
              <a:rPr lang="en-GB" altLang="en-US" sz="1700" b="1" u="sng"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a:t>
            </a:r>
            <a:r>
              <a:rPr lang="en-GB" altLang="en-US" sz="1400" b="1" u="sng" dirty="0" smtClean="0">
                <a:solidFill>
                  <a:schemeClr val="bg1"/>
                </a:solidFill>
                <a:latin typeface="Times New Roman" panose="02020603050405020304" pitchFamily="18" charset="0"/>
                <a:cs typeface="Times New Roman" panose="02020603050405020304" pitchFamily="18" charset="0"/>
              </a:rPr>
              <a:t>Reconciliation</a:t>
            </a:r>
            <a:r>
              <a:rPr lang="en-GB" altLang="en-US" sz="1400" dirty="0" smtClean="0">
                <a:solidFill>
                  <a:schemeClr val="bg1"/>
                </a:solidFill>
                <a:latin typeface="Times New Roman" panose="02020603050405020304" pitchFamily="18" charset="0"/>
                <a:cs typeface="Times New Roman" panose="02020603050405020304" pitchFamily="18" charset="0"/>
              </a:rPr>
              <a:t>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1103161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11466" y="1772816"/>
            <a:ext cx="3096270"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smtClean="0">
                <a:latin typeface="Times New Roman" panose="02020603050405020304" pitchFamily="18" charset="0"/>
              </a:rPr>
              <a:t>Kyrie </a:t>
            </a:r>
            <a:r>
              <a:rPr lang="en-GB" sz="2400" b="1" dirty="0" err="1" smtClean="0">
                <a:latin typeface="Times New Roman" panose="02020603050405020304" pitchFamily="18" charset="0"/>
              </a:rPr>
              <a:t>eleison</a:t>
            </a:r>
            <a:r>
              <a:rPr lang="en-GB" sz="2400" b="1" dirty="0" smtClean="0">
                <a:latin typeface="Times New Roman" panose="02020603050405020304" pitchFamily="18" charset="0"/>
              </a:rPr>
              <a:t>.</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5" name="Rectangle 3"/>
          <p:cNvSpPr>
            <a:spLocks noChangeArrowheads="1"/>
          </p:cNvSpPr>
          <p:nvPr/>
        </p:nvSpPr>
        <p:spPr bwMode="auto">
          <a:xfrm>
            <a:off x="1443173" y="3429000"/>
            <a:ext cx="2664296"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1600" b="1" dirty="0" smtClean="0">
                <a:latin typeface="Times New Roman" panose="02020603050405020304" pitchFamily="18" charset="0"/>
              </a:rPr>
              <a:t>Kyrie </a:t>
            </a:r>
            <a:r>
              <a:rPr lang="en-GB" sz="1600" b="1" dirty="0" err="1" smtClean="0">
                <a:latin typeface="Times New Roman" panose="02020603050405020304" pitchFamily="18" charset="0"/>
              </a:rPr>
              <a:t>eleison</a:t>
            </a:r>
            <a:r>
              <a:rPr lang="en-GB" sz="1600" b="1" dirty="0" smtClean="0">
                <a:latin typeface="Times New Roman" panose="02020603050405020304" pitchFamily="18" charset="0"/>
              </a:rPr>
              <a:t>.</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smtClean="0">
                <a:solidFill>
                  <a:schemeClr val="bg1"/>
                </a:solidFill>
                <a:latin typeface="Times New Roman" panose="02020603050405020304" pitchFamily="18" charset="0"/>
                <a:cs typeface="Times New Roman" panose="02020603050405020304" pitchFamily="18" charset="0"/>
              </a:rPr>
              <a:t>Y </a:t>
            </a:r>
            <a:r>
              <a:rPr lang="en-GB" altLang="en-US" sz="1700" b="1" u="sng"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a:t>
            </a:r>
            <a:r>
              <a:rPr lang="en-GB" altLang="en-US" sz="1400" b="1" u="sng" dirty="0" smtClean="0">
                <a:solidFill>
                  <a:schemeClr val="bg1"/>
                </a:solidFill>
                <a:latin typeface="Times New Roman" panose="02020603050405020304" pitchFamily="18" charset="0"/>
                <a:cs typeface="Times New Roman" panose="02020603050405020304" pitchFamily="18" charset="0"/>
              </a:rPr>
              <a:t>Reconciliation</a:t>
            </a:r>
            <a:r>
              <a:rPr lang="en-GB" altLang="en-US" sz="1400" dirty="0" smtClean="0">
                <a:solidFill>
                  <a:schemeClr val="bg1"/>
                </a:solidFill>
                <a:latin typeface="Times New Roman" panose="02020603050405020304" pitchFamily="18" charset="0"/>
                <a:cs typeface="Times New Roman" panose="02020603050405020304" pitchFamily="18" charset="0"/>
              </a:rPr>
              <a:t>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2352478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08608" y="692696"/>
            <a:ext cx="8064500" cy="3168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Arweinydd</a:t>
            </a:r>
            <a:endParaRPr lang="en-GB" altLang="en-US" sz="28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Iesu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rwyt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gwahodd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fod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berffaith</a:t>
            </a:r>
            <a:endParaRPr lang="en-GB" altLang="en-US" sz="2400" dirty="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fel</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mae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Tad </a:t>
            </a:r>
            <a:r>
              <a:rPr lang="en-GB" altLang="en-US" sz="2400" dirty="0" err="1">
                <a:latin typeface="Times New Roman" panose="02020603050405020304" pitchFamily="18" charset="0"/>
                <a:cs typeface="Times New Roman" panose="02020603050405020304" pitchFamily="18" charset="0"/>
              </a:rPr>
              <a:t>nefol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berffaith</a:t>
            </a:r>
            <a:r>
              <a:rPr lang="en-GB" altLang="en-US" sz="2400" dirty="0">
                <a:latin typeface="Times New Roman" panose="02020603050405020304" pitchFamily="18" charset="0"/>
                <a:cs typeface="Times New Roman" panose="02020603050405020304" pitchFamily="18" charset="0"/>
              </a:rPr>
              <a:t>.	</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Maddau</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pan </a:t>
            </a:r>
            <a:r>
              <a:rPr lang="en-GB" altLang="en-US" sz="2400" dirty="0" err="1">
                <a:latin typeface="Times New Roman" panose="02020603050405020304" pitchFamily="18" charset="0"/>
                <a:cs typeface="Times New Roman" panose="02020603050405020304" pitchFamily="18" charset="0"/>
              </a:rPr>
              <a:t>fyddwn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methu</a:t>
            </a:r>
            <a:r>
              <a:rPr lang="en-GB" altLang="en-US" sz="2400" dirty="0">
                <a:latin typeface="Times New Roman" panose="02020603050405020304" pitchFamily="18" charset="0"/>
                <a:cs typeface="Times New Roman" panose="02020603050405020304" pitchFamily="18" charset="0"/>
              </a:rPr>
              <a:t> â bod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sanctaidd</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i</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fod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bobl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gywir</a:t>
            </a:r>
            <a:endParaRPr lang="en-GB" altLang="en-US" sz="2400" dirty="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ac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barchu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hawliau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dynol</a:t>
            </a:r>
            <a:r>
              <a:rPr lang="en-GB" altLang="en-US" sz="2400" dirty="0">
                <a:latin typeface="Times New Roman" panose="02020603050405020304" pitchFamily="18" charset="0"/>
                <a:cs typeface="Times New Roman" panose="02020603050405020304" pitchFamily="18" charset="0"/>
              </a:rPr>
              <a:t> ac </a:t>
            </a:r>
            <a:r>
              <a:rPr lang="en-GB" altLang="en-US" sz="2400" dirty="0" err="1">
                <a:latin typeface="Times New Roman" panose="02020603050405020304" pitchFamily="18" charset="0"/>
                <a:cs typeface="Times New Roman" panose="02020603050405020304" pitchFamily="18" charset="0"/>
              </a:rPr>
              <a:t>urddas</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i="1" dirty="0" err="1" smtClean="0">
                <a:latin typeface="Times New Roman" panose="02020603050405020304" pitchFamily="18" charset="0"/>
                <a:cs typeface="Times New Roman" panose="02020603050405020304" pitchFamily="18" charset="0"/>
              </a:rPr>
              <a:t>Christe</a:t>
            </a:r>
            <a:r>
              <a:rPr lang="en-GB" altLang="en-US" sz="2400" i="1" dirty="0" smtClean="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eleison</a:t>
            </a:r>
            <a:r>
              <a:rPr lang="en-GB" altLang="en-US" sz="2400" i="1" dirty="0">
                <a:latin typeface="Times New Roman" panose="02020603050405020304" pitchFamily="18" charset="0"/>
                <a:cs typeface="Times New Roman" panose="02020603050405020304" pitchFamily="18" charset="0"/>
              </a:rPr>
              <a:t>.</a:t>
            </a:r>
          </a:p>
          <a:p>
            <a:pPr lvl="2" indent="0" eaLnBrk="1" hangingPunct="1">
              <a:spcBef>
                <a:spcPct val="20000"/>
              </a:spcBef>
            </a:pPr>
            <a:endParaRPr lang="en-GB" altLang="en-US" sz="1600" b="1" dirty="0" smtClean="0">
              <a:solidFill>
                <a:srgbClr val="875B00"/>
              </a:solidFill>
              <a:latin typeface="Times New Roman" panose="02020603050405020304" pitchFamily="18" charset="0"/>
              <a:cs typeface="Times New Roman" panose="02020603050405020304" pitchFamily="18" charset="0"/>
            </a:endParaRPr>
          </a:p>
        </p:txBody>
      </p:sp>
      <p:sp>
        <p:nvSpPr>
          <p:cNvPr id="5" name="Rectangle 3"/>
          <p:cNvSpPr>
            <a:spLocks noChangeArrowheads="1"/>
          </p:cNvSpPr>
          <p:nvPr/>
        </p:nvSpPr>
        <p:spPr bwMode="auto">
          <a:xfrm>
            <a:off x="1410987" y="3933056"/>
            <a:ext cx="3831234" cy="2237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Leader</a:t>
            </a:r>
            <a:endParaRPr lang="en-GB" altLang="en-US" sz="20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Jesus, you invite us to be perfect </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as our heavenly Father is perfect. </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Forgive us when we fail to be holy, </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to be people of integrity </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and to respect human rights and dignity.</a:t>
            </a:r>
          </a:p>
          <a:p>
            <a:pPr lvl="2" indent="0" eaLnBrk="1" hangingPunct="1">
              <a:spcBef>
                <a:spcPct val="20000"/>
              </a:spcBef>
            </a:pPr>
            <a:r>
              <a:rPr lang="en-GB" altLang="en-US" sz="1600" i="1" dirty="0" err="1" smtClean="0">
                <a:latin typeface="Times New Roman" panose="02020603050405020304" pitchFamily="18" charset="0"/>
                <a:cs typeface="Times New Roman" panose="02020603050405020304" pitchFamily="18" charset="0"/>
              </a:rPr>
              <a:t>Christe</a:t>
            </a:r>
            <a:r>
              <a:rPr lang="en-GB" altLang="en-US" sz="1600" i="1" dirty="0" smtClean="0">
                <a:latin typeface="Times New Roman" panose="02020603050405020304" pitchFamily="18" charset="0"/>
                <a:cs typeface="Times New Roman" panose="02020603050405020304" pitchFamily="18" charset="0"/>
              </a:rPr>
              <a:t> </a:t>
            </a:r>
            <a:r>
              <a:rPr lang="en-GB" altLang="en-US" sz="1600" i="1" dirty="0" err="1" smtClean="0">
                <a:latin typeface="Times New Roman" panose="02020603050405020304" pitchFamily="18" charset="0"/>
                <a:cs typeface="Times New Roman" panose="02020603050405020304" pitchFamily="18" charset="0"/>
              </a:rPr>
              <a:t>eleison</a:t>
            </a:r>
            <a:r>
              <a:rPr lang="en-GB" altLang="en-US" sz="1600" i="1" dirty="0" smtClean="0">
                <a:latin typeface="Times New Roman" panose="02020603050405020304" pitchFamily="18" charset="0"/>
                <a:cs typeface="Times New Roman" panose="02020603050405020304" pitchFamily="18" charset="0"/>
              </a:rPr>
              <a:t>.</a:t>
            </a:r>
            <a:endParaRPr lang="en-GB" altLang="en-US" sz="1600" dirty="0" smtClean="0">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1600" b="1" dirty="0" smtClean="0">
              <a:solidFill>
                <a:srgbClr val="875B0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smtClean="0">
                <a:solidFill>
                  <a:schemeClr val="bg1"/>
                </a:solidFill>
                <a:latin typeface="Times New Roman" panose="02020603050405020304" pitchFamily="18" charset="0"/>
                <a:cs typeface="Times New Roman" panose="02020603050405020304" pitchFamily="18" charset="0"/>
              </a:rPr>
              <a:t>Y </a:t>
            </a:r>
            <a:r>
              <a:rPr lang="en-GB" altLang="en-US" sz="1700" b="1" u="sng"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a:t>
            </a:r>
            <a:r>
              <a:rPr lang="en-GB" altLang="en-US" sz="1400" b="1" u="sng" dirty="0" smtClean="0">
                <a:solidFill>
                  <a:schemeClr val="bg1"/>
                </a:solidFill>
                <a:latin typeface="Times New Roman" panose="02020603050405020304" pitchFamily="18" charset="0"/>
                <a:cs typeface="Times New Roman" panose="02020603050405020304" pitchFamily="18" charset="0"/>
              </a:rPr>
              <a:t>Reconciliation</a:t>
            </a:r>
            <a:r>
              <a:rPr lang="en-GB" altLang="en-US" sz="1400" dirty="0" smtClean="0">
                <a:solidFill>
                  <a:schemeClr val="bg1"/>
                </a:solidFill>
                <a:latin typeface="Times New Roman" panose="02020603050405020304" pitchFamily="18" charset="0"/>
                <a:cs typeface="Times New Roman" panose="02020603050405020304" pitchFamily="18" charset="0"/>
              </a:rPr>
              <a:t>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932374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75656" y="1484784"/>
            <a:ext cx="3456310"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sz="16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err="1" smtClean="0">
                <a:latin typeface="Times New Roman" panose="02020603050405020304" pitchFamily="18" charset="0"/>
              </a:rPr>
              <a:t>Christe</a:t>
            </a:r>
            <a:r>
              <a:rPr lang="en-GB" sz="2400" b="1" dirty="0" smtClean="0">
                <a:latin typeface="Times New Roman" panose="02020603050405020304" pitchFamily="18" charset="0"/>
              </a:rPr>
              <a:t> </a:t>
            </a:r>
            <a:r>
              <a:rPr lang="en-GB" sz="2400" b="1" dirty="0" err="1" smtClean="0">
                <a:latin typeface="Times New Roman" panose="02020603050405020304" pitchFamily="18" charset="0"/>
              </a:rPr>
              <a:t>eleison</a:t>
            </a:r>
            <a:r>
              <a:rPr lang="en-GB" sz="2400" b="1" dirty="0" smtClean="0">
                <a:latin typeface="Times New Roman" panose="02020603050405020304" pitchFamily="18" charset="0"/>
              </a:rPr>
              <a:t>.</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5" name="Rectangle 3"/>
          <p:cNvSpPr>
            <a:spLocks noChangeArrowheads="1"/>
          </p:cNvSpPr>
          <p:nvPr/>
        </p:nvSpPr>
        <p:spPr bwMode="auto">
          <a:xfrm>
            <a:off x="1450845" y="3068960"/>
            <a:ext cx="3456310"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sz="16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0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1600" b="1" dirty="0" err="1" smtClean="0">
                <a:latin typeface="Times New Roman" panose="02020603050405020304" pitchFamily="18" charset="0"/>
              </a:rPr>
              <a:t>Christe</a:t>
            </a:r>
            <a:r>
              <a:rPr lang="en-GB" sz="1600" b="1" dirty="0" smtClean="0">
                <a:latin typeface="Times New Roman" panose="02020603050405020304" pitchFamily="18" charset="0"/>
              </a:rPr>
              <a:t> </a:t>
            </a:r>
            <a:r>
              <a:rPr lang="en-GB" sz="1600" b="1" dirty="0" err="1" smtClean="0">
                <a:latin typeface="Times New Roman" panose="02020603050405020304" pitchFamily="18" charset="0"/>
              </a:rPr>
              <a:t>eleison</a:t>
            </a:r>
            <a:r>
              <a:rPr lang="en-GB" sz="1600" b="1" dirty="0" smtClean="0">
                <a:latin typeface="Times New Roman" panose="02020603050405020304" pitchFamily="18" charset="0"/>
              </a:rPr>
              <a:t>.</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smtClean="0">
                <a:solidFill>
                  <a:schemeClr val="bg1"/>
                </a:solidFill>
                <a:latin typeface="Times New Roman" panose="02020603050405020304" pitchFamily="18" charset="0"/>
                <a:cs typeface="Times New Roman" panose="02020603050405020304" pitchFamily="18" charset="0"/>
              </a:rPr>
              <a:t>Y </a:t>
            </a:r>
            <a:r>
              <a:rPr lang="en-GB" altLang="en-US" sz="1700" b="1" u="sng"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a:t>
            </a:r>
            <a:r>
              <a:rPr lang="en-GB" altLang="en-US" sz="1400" b="1" u="sng" dirty="0" smtClean="0">
                <a:solidFill>
                  <a:schemeClr val="bg1"/>
                </a:solidFill>
                <a:latin typeface="Times New Roman" panose="02020603050405020304" pitchFamily="18" charset="0"/>
                <a:cs typeface="Times New Roman" panose="02020603050405020304" pitchFamily="18" charset="0"/>
              </a:rPr>
              <a:t>Reconciliation</a:t>
            </a:r>
            <a:r>
              <a:rPr lang="en-GB" altLang="en-US" sz="1400" dirty="0" smtClean="0">
                <a:solidFill>
                  <a:schemeClr val="bg1"/>
                </a:solidFill>
                <a:latin typeface="Times New Roman" panose="02020603050405020304" pitchFamily="18" charset="0"/>
                <a:cs typeface="Times New Roman" panose="02020603050405020304" pitchFamily="18" charset="0"/>
              </a:rPr>
              <a:t>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7990110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251520" y="815602"/>
            <a:ext cx="8892480" cy="3693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Arweinydd</a:t>
            </a:r>
            <a:endParaRPr lang="en-GB" altLang="en-US" sz="28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ts val="0"/>
              </a:spcBef>
            </a:pPr>
            <a:r>
              <a:rPr lang="en-GB" altLang="en-US" sz="2400" dirty="0" err="1">
                <a:latin typeface="Times New Roman" panose="02020603050405020304" pitchFamily="18" charset="0"/>
                <a:cs typeface="Times New Roman" panose="02020603050405020304" pitchFamily="18" charset="0"/>
              </a:rPr>
              <a:t>Arglwydd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bywyd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marwolaeth</a:t>
            </a:r>
            <a:endParaRPr lang="en-GB" altLang="en-US" sz="2400" dirty="0">
              <a:latin typeface="Times New Roman" panose="02020603050405020304" pitchFamily="18" charset="0"/>
              <a:cs typeface="Times New Roman" panose="02020603050405020304" pitchFamily="18" charset="0"/>
            </a:endParaRPr>
          </a:p>
          <a:p>
            <a:pPr lvl="2" indent="0" eaLnBrk="1" hangingPunct="1">
              <a:spcBef>
                <a:spcPts val="0"/>
              </a:spcBef>
            </a:pPr>
            <a:r>
              <a:rPr lang="en-GB" altLang="en-US" sz="2400" dirty="0" smtClean="0">
                <a:latin typeface="Times New Roman" panose="02020603050405020304" pitchFamily="18" charset="0"/>
                <a:cs typeface="Times New Roman" panose="02020603050405020304" pitchFamily="18" charset="0"/>
              </a:rPr>
              <a:t>o </a:t>
            </a:r>
            <a:r>
              <a:rPr lang="en-GB" altLang="en-US" sz="2400" dirty="0" err="1">
                <a:latin typeface="Times New Roman" panose="02020603050405020304" pitchFamily="18" charset="0"/>
                <a:cs typeface="Times New Roman" panose="02020603050405020304" pitchFamily="18" charset="0"/>
              </a:rPr>
              <a:t>heddwch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rhyfel</a:t>
            </a:r>
            <a:endParaRPr lang="en-GB" altLang="en-US" sz="2400" dirty="0">
              <a:latin typeface="Times New Roman" panose="02020603050405020304" pitchFamily="18" charset="0"/>
              <a:cs typeface="Times New Roman" panose="02020603050405020304" pitchFamily="18" charset="0"/>
            </a:endParaRPr>
          </a:p>
          <a:p>
            <a:pPr lvl="2" indent="0" eaLnBrk="1" hangingPunct="1">
              <a:spcBef>
                <a:spcPts val="0"/>
              </a:spcBef>
            </a:pPr>
            <a:r>
              <a:rPr lang="en-GB" altLang="en-US" sz="2400" dirty="0" smtClean="0">
                <a:latin typeface="Times New Roman" panose="02020603050405020304" pitchFamily="18" charset="0"/>
                <a:cs typeface="Times New Roman" panose="02020603050405020304" pitchFamily="18" charset="0"/>
              </a:rPr>
              <a:t>o </a:t>
            </a:r>
            <a:r>
              <a:rPr lang="en-GB" altLang="en-US" sz="2400" dirty="0" err="1">
                <a:latin typeface="Times New Roman" panose="02020603050405020304" pitchFamily="18" charset="0"/>
                <a:cs typeface="Times New Roman" panose="02020603050405020304" pitchFamily="18" charset="0"/>
              </a:rPr>
              <a:t>oleuni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nid</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tywyllwch</a:t>
            </a:r>
            <a:r>
              <a:rPr lang="en-GB" altLang="en-US" sz="2400" dirty="0" smtClean="0">
                <a:latin typeface="Times New Roman" panose="02020603050405020304" pitchFamily="18" charset="0"/>
                <a:cs typeface="Times New Roman" panose="02020603050405020304" pitchFamily="18" charset="0"/>
              </a:rPr>
              <a:t> </a:t>
            </a:r>
          </a:p>
          <a:p>
            <a:pPr lvl="2" indent="0" eaLnBrk="1" hangingPunct="1">
              <a:spcBef>
                <a:spcPts val="0"/>
              </a:spcBef>
            </a:pPr>
            <a:r>
              <a:rPr lang="en-GB" altLang="en-US" sz="2400" dirty="0" err="1" smtClean="0">
                <a:latin typeface="Times New Roman" panose="02020603050405020304" pitchFamily="18" charset="0"/>
                <a:cs typeface="Times New Roman" panose="02020603050405020304" pitchFamily="18" charset="0"/>
              </a:rPr>
              <a:t>maddau</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pan </a:t>
            </a:r>
            <a:r>
              <a:rPr lang="en-GB" altLang="en-US" sz="2400" dirty="0" err="1">
                <a:latin typeface="Times New Roman" panose="02020603050405020304" pitchFamily="18" charset="0"/>
                <a:cs typeface="Times New Roman" panose="02020603050405020304" pitchFamily="18" charset="0"/>
              </a:rPr>
              <a:t>ddeuwn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offerynnau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rhyfel</a:t>
            </a:r>
            <a:r>
              <a:rPr lang="en-GB" altLang="en-US" sz="2400" dirty="0">
                <a:latin typeface="Times New Roman" panose="02020603050405020304" pitchFamily="18" charset="0"/>
                <a:cs typeface="Times New Roman" panose="02020603050405020304" pitchFamily="18" charset="0"/>
              </a:rPr>
              <a:t>, </a:t>
            </a:r>
            <a:endParaRPr lang="en-GB" altLang="en-US" sz="2400" dirty="0" smtClean="0">
              <a:latin typeface="Times New Roman" panose="02020603050405020304" pitchFamily="18" charset="0"/>
              <a:cs typeface="Times New Roman" panose="02020603050405020304" pitchFamily="18" charset="0"/>
            </a:endParaRPr>
          </a:p>
          <a:p>
            <a:pPr lvl="2" indent="0" eaLnBrk="1" hangingPunct="1">
              <a:spcBef>
                <a:spcPts val="0"/>
              </a:spcBef>
            </a:pPr>
            <a:r>
              <a:rPr lang="en-GB" altLang="en-US" sz="2400" dirty="0" err="1" smtClean="0">
                <a:latin typeface="Times New Roman" panose="02020603050405020304" pitchFamily="18" charset="0"/>
                <a:cs typeface="Times New Roman" panose="02020603050405020304" pitchFamily="18" charset="0"/>
              </a:rPr>
              <a:t>marwolaeth</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ac </a:t>
            </a:r>
            <a:r>
              <a:rPr lang="en-GB" altLang="en-US" sz="2400" dirty="0" err="1">
                <a:latin typeface="Times New Roman" panose="02020603050405020304" pitchFamily="18" charset="0"/>
                <a:cs typeface="Times New Roman" panose="02020603050405020304" pitchFamily="18" charset="0"/>
              </a:rPr>
              <a:t>anghyfiawnder</a:t>
            </a:r>
            <a:r>
              <a:rPr lang="en-GB" altLang="en-US" sz="2400" dirty="0">
                <a:latin typeface="Times New Roman" panose="02020603050405020304" pitchFamily="18" charset="0"/>
                <a:cs typeface="Times New Roman" panose="02020603050405020304" pitchFamily="18" charset="0"/>
              </a:rPr>
              <a:t> </a:t>
            </a:r>
          </a:p>
          <a:p>
            <a:pPr lvl="2" indent="0" eaLnBrk="1" hangingPunct="1">
              <a:spcBef>
                <a:spcPts val="0"/>
              </a:spcBef>
            </a:pPr>
            <a:r>
              <a:rPr lang="en-GB" altLang="en-US" sz="2400" dirty="0" smtClean="0">
                <a:latin typeface="Times New Roman" panose="02020603050405020304" pitchFamily="18" charset="0"/>
                <a:cs typeface="Times New Roman" panose="02020603050405020304" pitchFamily="18" charset="0"/>
              </a:rPr>
              <a:t>ac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methu</a:t>
            </a:r>
            <a:r>
              <a:rPr lang="en-GB" altLang="en-US" sz="2400" dirty="0">
                <a:latin typeface="Times New Roman" panose="02020603050405020304" pitchFamily="18" charset="0"/>
                <a:cs typeface="Times New Roman" panose="02020603050405020304" pitchFamily="18" charset="0"/>
              </a:rPr>
              <a:t> ag </a:t>
            </a:r>
            <a:r>
              <a:rPr lang="en-GB" altLang="en-US" sz="2400" dirty="0" err="1">
                <a:latin typeface="Times New Roman" panose="02020603050405020304" pitchFamily="18" charset="0"/>
                <a:cs typeface="Times New Roman" panose="02020603050405020304" pitchFamily="18" charset="0"/>
              </a:rPr>
              <a:t>adeiladu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cymuned</a:t>
            </a:r>
            <a:r>
              <a:rPr lang="en-GB" altLang="en-US" sz="2400" dirty="0">
                <a:latin typeface="Times New Roman" panose="02020603050405020304" pitchFamily="18" charset="0"/>
                <a:cs typeface="Times New Roman" panose="02020603050405020304" pitchFamily="18" charset="0"/>
              </a:rPr>
              <a:t> </a:t>
            </a:r>
          </a:p>
          <a:p>
            <a:pPr lvl="2" indent="0" eaLnBrk="1" hangingPunct="1">
              <a:spcBef>
                <a:spcPts val="0"/>
              </a:spcBef>
            </a:pPr>
            <a:r>
              <a:rPr lang="en-GB" altLang="en-US" sz="2400" dirty="0" smtClean="0">
                <a:latin typeface="Times New Roman" panose="02020603050405020304" pitchFamily="18" charset="0"/>
                <a:cs typeface="Times New Roman" panose="02020603050405020304" pitchFamily="18" charset="0"/>
              </a:rPr>
              <a:t>o </a:t>
            </a:r>
            <a:r>
              <a:rPr lang="en-GB" altLang="en-US" sz="2400" dirty="0" err="1">
                <a:latin typeface="Times New Roman" panose="02020603050405020304" pitchFamily="18" charset="0"/>
                <a:cs typeface="Times New Roman" panose="02020603050405020304" pitchFamily="18" charset="0"/>
              </a:rPr>
              <a:t>gariad</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ts val="0"/>
              </a:spcBef>
            </a:pPr>
            <a:r>
              <a:rPr lang="en-GB" altLang="en-US" sz="2400" dirty="0" smtClean="0">
                <a:latin typeface="Times New Roman" panose="02020603050405020304" pitchFamily="18" charset="0"/>
                <a:cs typeface="Times New Roman" panose="02020603050405020304" pitchFamily="18" charset="0"/>
              </a:rPr>
              <a:t>Kyrie </a:t>
            </a:r>
            <a:r>
              <a:rPr lang="en-GB" altLang="en-US" sz="2400" dirty="0" err="1">
                <a:latin typeface="Times New Roman" panose="02020603050405020304" pitchFamily="18" charset="0"/>
                <a:cs typeface="Times New Roman" panose="02020603050405020304" pitchFamily="18" charset="0"/>
              </a:rPr>
              <a:t>eleison</a:t>
            </a:r>
            <a:r>
              <a:rPr lang="en-GB" altLang="en-US" sz="2400" dirty="0">
                <a:latin typeface="Times New Roman" panose="02020603050405020304" pitchFamily="18" charset="0"/>
                <a:cs typeface="Times New Roman" panose="02020603050405020304" pitchFamily="18" charset="0"/>
              </a:rPr>
              <a:t>.</a:t>
            </a:r>
          </a:p>
        </p:txBody>
      </p:sp>
      <p:sp>
        <p:nvSpPr>
          <p:cNvPr id="5" name="Rectangle 3"/>
          <p:cNvSpPr>
            <a:spLocks noChangeArrowheads="1"/>
          </p:cNvSpPr>
          <p:nvPr/>
        </p:nvSpPr>
        <p:spPr bwMode="auto">
          <a:xfrm>
            <a:off x="4589822" y="3842842"/>
            <a:ext cx="4608438" cy="2664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Leader</a:t>
            </a:r>
            <a:endParaRPr lang="en-GB" altLang="en-US" sz="20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ts val="100"/>
              </a:spcBef>
            </a:pPr>
            <a:r>
              <a:rPr lang="en-GB" altLang="en-US" sz="1600" dirty="0" smtClean="0">
                <a:latin typeface="Times New Roman" panose="02020603050405020304" pitchFamily="18" charset="0"/>
                <a:cs typeface="Times New Roman" panose="02020603050405020304" pitchFamily="18" charset="0"/>
              </a:rPr>
              <a:t>Lord of life, not of death </a:t>
            </a:r>
          </a:p>
          <a:p>
            <a:pPr lvl="2" indent="0" eaLnBrk="1" hangingPunct="1">
              <a:spcBef>
                <a:spcPts val="100"/>
              </a:spcBef>
            </a:pPr>
            <a:r>
              <a:rPr lang="en-GB" altLang="en-US" sz="1600" dirty="0" smtClean="0">
                <a:latin typeface="Times New Roman" panose="02020603050405020304" pitchFamily="18" charset="0"/>
                <a:cs typeface="Times New Roman" panose="02020603050405020304" pitchFamily="18" charset="0"/>
              </a:rPr>
              <a:t>of peace, not of war</a:t>
            </a:r>
          </a:p>
          <a:p>
            <a:pPr lvl="2" indent="0" eaLnBrk="1" hangingPunct="1">
              <a:spcBef>
                <a:spcPts val="100"/>
              </a:spcBef>
            </a:pPr>
            <a:r>
              <a:rPr lang="en-GB" altLang="en-US" sz="1600" dirty="0" smtClean="0">
                <a:latin typeface="Times New Roman" panose="02020603050405020304" pitchFamily="18" charset="0"/>
                <a:cs typeface="Times New Roman" panose="02020603050405020304" pitchFamily="18" charset="0"/>
              </a:rPr>
              <a:t>of light, not of darkness</a:t>
            </a:r>
          </a:p>
          <a:p>
            <a:pPr lvl="2" indent="0" eaLnBrk="1" hangingPunct="1">
              <a:spcBef>
                <a:spcPts val="100"/>
              </a:spcBef>
            </a:pPr>
            <a:r>
              <a:rPr lang="en-GB" altLang="en-US" sz="1600" dirty="0" smtClean="0">
                <a:latin typeface="Times New Roman" panose="02020603050405020304" pitchFamily="18" charset="0"/>
                <a:cs typeface="Times New Roman" panose="02020603050405020304" pitchFamily="18" charset="0"/>
              </a:rPr>
              <a:t>forgive us when we become instruments of war, </a:t>
            </a:r>
          </a:p>
          <a:p>
            <a:pPr lvl="2" indent="0" eaLnBrk="1" hangingPunct="1">
              <a:spcBef>
                <a:spcPts val="100"/>
              </a:spcBef>
            </a:pPr>
            <a:r>
              <a:rPr lang="en-GB" altLang="en-US" sz="1600" dirty="0" smtClean="0">
                <a:latin typeface="Times New Roman" panose="02020603050405020304" pitchFamily="18" charset="0"/>
                <a:cs typeface="Times New Roman" panose="02020603050405020304" pitchFamily="18" charset="0"/>
              </a:rPr>
              <a:t>death and injustice </a:t>
            </a:r>
          </a:p>
          <a:p>
            <a:pPr lvl="2" indent="0" eaLnBrk="1" hangingPunct="1">
              <a:spcBef>
                <a:spcPts val="100"/>
              </a:spcBef>
            </a:pPr>
            <a:r>
              <a:rPr lang="en-GB" altLang="en-US" sz="1600" dirty="0" smtClean="0">
                <a:latin typeface="Times New Roman" panose="02020603050405020304" pitchFamily="18" charset="0"/>
                <a:cs typeface="Times New Roman" panose="02020603050405020304" pitchFamily="18" charset="0"/>
              </a:rPr>
              <a:t>and fail to build a community of love.</a:t>
            </a:r>
          </a:p>
          <a:p>
            <a:pPr lvl="2" indent="0" eaLnBrk="1" hangingPunct="1">
              <a:spcBef>
                <a:spcPts val="100"/>
              </a:spcBef>
            </a:pPr>
            <a:r>
              <a:rPr lang="en-GB" altLang="en-US" sz="1600" i="1" dirty="0" smtClean="0">
                <a:latin typeface="Times New Roman" panose="02020603050405020304" pitchFamily="18" charset="0"/>
                <a:cs typeface="Times New Roman" panose="02020603050405020304" pitchFamily="18" charset="0"/>
              </a:rPr>
              <a:t>Kyrie </a:t>
            </a:r>
            <a:r>
              <a:rPr lang="en-GB" altLang="en-US" sz="1600" i="1" dirty="0" err="1" smtClean="0">
                <a:latin typeface="Times New Roman" panose="02020603050405020304" pitchFamily="18" charset="0"/>
                <a:cs typeface="Times New Roman" panose="02020603050405020304" pitchFamily="18" charset="0"/>
              </a:rPr>
              <a:t>eleison</a:t>
            </a:r>
            <a:r>
              <a:rPr lang="en-GB" altLang="en-US" sz="1600" i="1" dirty="0" smtClean="0">
                <a:latin typeface="Times New Roman" panose="02020603050405020304" pitchFamily="18" charset="0"/>
                <a:cs typeface="Times New Roman" panose="02020603050405020304" pitchFamily="18" charset="0"/>
              </a:rPr>
              <a:t>.</a:t>
            </a:r>
            <a:endParaRPr lang="en-GB" altLang="en-US" sz="1600" b="1" dirty="0" smtClean="0">
              <a:solidFill>
                <a:srgbClr val="875B0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smtClean="0">
                <a:solidFill>
                  <a:schemeClr val="bg1"/>
                </a:solidFill>
                <a:latin typeface="Times New Roman" panose="02020603050405020304" pitchFamily="18" charset="0"/>
                <a:cs typeface="Times New Roman" panose="02020603050405020304" pitchFamily="18" charset="0"/>
              </a:rPr>
              <a:t>Y </a:t>
            </a:r>
            <a:r>
              <a:rPr lang="en-GB" altLang="en-US" sz="1700" b="1" u="sng"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a:t>
            </a:r>
            <a:r>
              <a:rPr lang="en-GB" altLang="en-US" sz="1400" b="1" u="sng" dirty="0" smtClean="0">
                <a:solidFill>
                  <a:schemeClr val="bg1"/>
                </a:solidFill>
                <a:latin typeface="Times New Roman" panose="02020603050405020304" pitchFamily="18" charset="0"/>
                <a:cs typeface="Times New Roman" panose="02020603050405020304" pitchFamily="18" charset="0"/>
              </a:rPr>
              <a:t>Reconciliation</a:t>
            </a:r>
            <a:r>
              <a:rPr lang="en-GB" altLang="en-US" sz="1400" dirty="0" smtClean="0">
                <a:solidFill>
                  <a:schemeClr val="bg1"/>
                </a:solidFill>
                <a:latin typeface="Times New Roman" panose="02020603050405020304" pitchFamily="18" charset="0"/>
                <a:cs typeface="Times New Roman" panose="02020603050405020304" pitchFamily="18" charset="0"/>
              </a:rPr>
              <a:t>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52738528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75656" y="1844824"/>
            <a:ext cx="2232174" cy="108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smtClean="0">
                <a:latin typeface="Times New Roman" panose="02020603050405020304" pitchFamily="18" charset="0"/>
              </a:rPr>
              <a:t>Kyrie </a:t>
            </a:r>
            <a:r>
              <a:rPr lang="en-GB" sz="2400" b="1" dirty="0" err="1" smtClean="0">
                <a:latin typeface="Times New Roman" panose="02020603050405020304" pitchFamily="18" charset="0"/>
              </a:rPr>
              <a:t>eleison</a:t>
            </a:r>
            <a:r>
              <a:rPr lang="en-GB" sz="2400" b="1" dirty="0" smtClean="0">
                <a:latin typeface="Times New Roman" panose="02020603050405020304" pitchFamily="18" charset="0"/>
              </a:rPr>
              <a:t>.</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5" name="Rectangle 3"/>
          <p:cNvSpPr>
            <a:spLocks noChangeArrowheads="1"/>
          </p:cNvSpPr>
          <p:nvPr/>
        </p:nvSpPr>
        <p:spPr bwMode="auto">
          <a:xfrm>
            <a:off x="1475656" y="3356992"/>
            <a:ext cx="2232174" cy="108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1600" b="1" dirty="0" smtClean="0">
                <a:latin typeface="Times New Roman" panose="02020603050405020304" pitchFamily="18" charset="0"/>
              </a:rPr>
              <a:t>Kyrie </a:t>
            </a:r>
            <a:r>
              <a:rPr lang="en-GB" sz="1600" b="1" dirty="0" err="1" smtClean="0">
                <a:latin typeface="Times New Roman" panose="02020603050405020304" pitchFamily="18" charset="0"/>
              </a:rPr>
              <a:t>eleison</a:t>
            </a:r>
            <a:r>
              <a:rPr lang="en-GB" sz="1600" b="1" dirty="0" smtClean="0">
                <a:latin typeface="Times New Roman" panose="02020603050405020304" pitchFamily="18" charset="0"/>
              </a:rPr>
              <a:t>.</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smtClean="0">
                <a:solidFill>
                  <a:schemeClr val="bg1"/>
                </a:solidFill>
                <a:latin typeface="Times New Roman" panose="02020603050405020304" pitchFamily="18" charset="0"/>
                <a:cs typeface="Times New Roman" panose="02020603050405020304" pitchFamily="18" charset="0"/>
              </a:rPr>
              <a:t>Y </a:t>
            </a:r>
            <a:r>
              <a:rPr lang="en-GB" altLang="en-US" sz="1700" b="1" u="sng"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a:t>
            </a:r>
            <a:r>
              <a:rPr lang="en-GB" altLang="en-US" sz="1400" b="1" u="sng" dirty="0" smtClean="0">
                <a:solidFill>
                  <a:schemeClr val="bg1"/>
                </a:solidFill>
                <a:latin typeface="Times New Roman" panose="02020603050405020304" pitchFamily="18" charset="0"/>
                <a:cs typeface="Times New Roman" panose="02020603050405020304" pitchFamily="18" charset="0"/>
              </a:rPr>
              <a:t>Reconciliation</a:t>
            </a:r>
            <a:r>
              <a:rPr lang="en-GB" altLang="en-US" sz="1400" dirty="0" smtClean="0">
                <a:solidFill>
                  <a:schemeClr val="bg1"/>
                </a:solidFill>
                <a:latin typeface="Times New Roman" panose="02020603050405020304" pitchFamily="18" charset="0"/>
                <a:cs typeface="Times New Roman" panose="02020603050405020304" pitchFamily="18" charset="0"/>
              </a:rPr>
              <a:t>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18407058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75656" y="1253271"/>
            <a:ext cx="6408638" cy="2664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Arweinydd</a:t>
            </a: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Drugarog</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Dduw</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llanw</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â’th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ras</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sancteiddrwydd</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Gwna</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apostolion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cariad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ble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bynnag</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awn.</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Gweddïwn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trwy</a:t>
            </a:r>
            <a:r>
              <a:rPr lang="en-GB" altLang="en-US" sz="2400" dirty="0">
                <a:latin typeface="Times New Roman" panose="02020603050405020304" pitchFamily="18" charset="0"/>
                <a:cs typeface="Times New Roman" panose="02020603050405020304" pitchFamily="18" charset="0"/>
              </a:rPr>
              <a:t> Grist,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Harglwydd</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5" name="Rectangle 3"/>
          <p:cNvSpPr>
            <a:spLocks noChangeArrowheads="1"/>
          </p:cNvSpPr>
          <p:nvPr/>
        </p:nvSpPr>
        <p:spPr bwMode="auto">
          <a:xfrm>
            <a:off x="1488232" y="3870905"/>
            <a:ext cx="4176464" cy="194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Leader</a:t>
            </a:r>
            <a:endParaRPr lang="en-GB" altLang="en-US" sz="20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Merciful God,</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fill us with your grace and holiness.</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Make us apostles of love wherever we go.</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This we pray through Christ, our Lord.</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smtClean="0">
                <a:solidFill>
                  <a:schemeClr val="bg1"/>
                </a:solidFill>
                <a:latin typeface="Times New Roman" panose="02020603050405020304" pitchFamily="18" charset="0"/>
                <a:cs typeface="Times New Roman" panose="02020603050405020304" pitchFamily="18" charset="0"/>
              </a:rPr>
              <a:t>Y </a:t>
            </a:r>
            <a:r>
              <a:rPr lang="en-GB" altLang="en-US" sz="1700" b="1" u="sng"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a:t>
            </a:r>
            <a:r>
              <a:rPr lang="en-GB" altLang="en-US" sz="1400" b="1" u="sng" dirty="0" smtClean="0">
                <a:solidFill>
                  <a:schemeClr val="bg1"/>
                </a:solidFill>
                <a:latin typeface="Times New Roman" panose="02020603050405020304" pitchFamily="18" charset="0"/>
                <a:cs typeface="Times New Roman" panose="02020603050405020304" pitchFamily="18" charset="0"/>
              </a:rPr>
              <a:t>Reconciliation</a:t>
            </a:r>
            <a:r>
              <a:rPr lang="en-GB" altLang="en-US" sz="1400" dirty="0" smtClean="0">
                <a:solidFill>
                  <a:schemeClr val="bg1"/>
                </a:solidFill>
                <a:latin typeface="Times New Roman" panose="02020603050405020304" pitchFamily="18" charset="0"/>
                <a:cs typeface="Times New Roman" panose="02020603050405020304" pitchFamily="18" charset="0"/>
              </a:rPr>
              <a:t>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18918406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75656" y="1628800"/>
            <a:ext cx="201615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smtClean="0">
                <a:latin typeface="Times New Roman" panose="02020603050405020304" pitchFamily="18" charset="0"/>
              </a:rPr>
              <a:t>Amen.</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5" name="Rectangle 3"/>
          <p:cNvSpPr>
            <a:spLocks noChangeArrowheads="1"/>
          </p:cNvSpPr>
          <p:nvPr/>
        </p:nvSpPr>
        <p:spPr bwMode="auto">
          <a:xfrm>
            <a:off x="1472355" y="3140968"/>
            <a:ext cx="201615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0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1600" b="1" dirty="0" smtClean="0">
                <a:latin typeface="Times New Roman" panose="02020603050405020304" pitchFamily="18" charset="0"/>
              </a:rPr>
              <a:t>Amen.</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smtClean="0">
                <a:solidFill>
                  <a:schemeClr val="bg1"/>
                </a:solidFill>
                <a:latin typeface="Times New Roman" panose="02020603050405020304" pitchFamily="18" charset="0"/>
                <a:cs typeface="Times New Roman" panose="02020603050405020304" pitchFamily="18" charset="0"/>
              </a:rPr>
              <a:t>Y </a:t>
            </a:r>
            <a:r>
              <a:rPr lang="en-GB" altLang="en-US" sz="1700" b="1" u="sng"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a:t>
            </a:r>
            <a:r>
              <a:rPr lang="en-GB" altLang="en-US" sz="1400" b="1" u="sng" dirty="0" smtClean="0">
                <a:solidFill>
                  <a:schemeClr val="bg1"/>
                </a:solidFill>
                <a:latin typeface="Times New Roman" panose="02020603050405020304" pitchFamily="18" charset="0"/>
                <a:cs typeface="Times New Roman" panose="02020603050405020304" pitchFamily="18" charset="0"/>
              </a:rPr>
              <a:t>Reconciliation</a:t>
            </a:r>
            <a:r>
              <a:rPr lang="en-GB" altLang="en-US" sz="1400" dirty="0" smtClean="0">
                <a:solidFill>
                  <a:schemeClr val="bg1"/>
                </a:solidFill>
                <a:latin typeface="Times New Roman" panose="02020603050405020304" pitchFamily="18" charset="0"/>
                <a:cs typeface="Times New Roman" panose="02020603050405020304" pitchFamily="18" charset="0"/>
              </a:rPr>
              <a:t>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3977021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764679" y="1988840"/>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u="sng" dirty="0" err="1">
                <a:solidFill>
                  <a:srgbClr val="875B00"/>
                </a:solidFill>
                <a:latin typeface="Times New Roman" panose="02020603050405020304" pitchFamily="18" charset="0"/>
                <a:cs typeface="Times New Roman" panose="02020603050405020304" pitchFamily="18" charset="0"/>
              </a:rPr>
              <a:t>Emyn</a:t>
            </a:r>
            <a:r>
              <a:rPr lang="en-GB" altLang="en-US" sz="3200" b="1" u="sng" dirty="0">
                <a:solidFill>
                  <a:srgbClr val="875B00"/>
                </a:solidFill>
                <a:latin typeface="Times New Roman" panose="02020603050405020304" pitchFamily="18" charset="0"/>
                <a:cs typeface="Times New Roman" panose="02020603050405020304" pitchFamily="18" charset="0"/>
              </a:rPr>
              <a:t> </a:t>
            </a:r>
            <a:r>
              <a:rPr lang="en-GB" altLang="en-US" sz="3200" b="1" u="sng" dirty="0" err="1">
                <a:solidFill>
                  <a:srgbClr val="875B00"/>
                </a:solidFill>
                <a:latin typeface="Times New Roman" panose="02020603050405020304" pitchFamily="18" charset="0"/>
                <a:cs typeface="Times New Roman" panose="02020603050405020304" pitchFamily="18" charset="0"/>
              </a:rPr>
              <a:t>Gorymdeithiol</a:t>
            </a:r>
            <a:r>
              <a:rPr lang="en-GB" altLang="en-US" sz="3600" b="1" dirty="0">
                <a:solidFill>
                  <a:schemeClr val="tx2"/>
                </a:solidFill>
                <a:latin typeface="Times New Roman" panose="02020603050405020304" pitchFamily="18" charset="0"/>
                <a:cs typeface="Times New Roman" panose="02020603050405020304" pitchFamily="18" charset="0"/>
              </a:rPr>
              <a:t/>
            </a:r>
            <a:br>
              <a:rPr lang="en-GB" altLang="en-US" sz="36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
        <p:nvSpPr>
          <p:cNvPr id="5" name="Rectangle 4"/>
          <p:cNvSpPr/>
          <p:nvPr/>
        </p:nvSpPr>
        <p:spPr>
          <a:xfrm>
            <a:off x="3491880" y="3645024"/>
            <a:ext cx="1932134" cy="523220"/>
          </a:xfrm>
          <a:prstGeom prst="rect">
            <a:avLst/>
          </a:prstGeom>
        </p:spPr>
        <p:txBody>
          <a:bodyPr wrap="square">
            <a:spAutoFit/>
          </a:bodyPr>
          <a:lstStyle/>
          <a:p>
            <a:pPr lvl="2" indent="0" eaLnBrk="1" hangingPunct="1">
              <a:spcBef>
                <a:spcPct val="20000"/>
              </a:spcBef>
            </a:pPr>
            <a:r>
              <a:rPr lang="en-GB" altLang="en-US" sz="2800" i="1" dirty="0" smtClean="0">
                <a:solidFill>
                  <a:srgbClr val="875B00"/>
                </a:solidFill>
                <a:latin typeface="Times New Roman" panose="02020603050405020304" pitchFamily="18" charset="0"/>
                <a:cs typeface="Times New Roman" panose="02020603050405020304" pitchFamily="18" charset="0"/>
              </a:rPr>
              <a:t>Stand</a:t>
            </a:r>
            <a:endParaRPr lang="en-GB" altLang="en-US" sz="2800" i="1" dirty="0">
              <a:solidFill>
                <a:srgbClr val="875B00"/>
              </a:solidFill>
              <a:latin typeface="Times New Roman" panose="02020603050405020304" pitchFamily="18" charset="0"/>
              <a:cs typeface="Times New Roman" panose="02020603050405020304" pitchFamily="18" charset="0"/>
            </a:endParaRPr>
          </a:p>
        </p:txBody>
      </p:sp>
      <p:sp>
        <p:nvSpPr>
          <p:cNvPr id="6" name="Rectangle 2"/>
          <p:cNvSpPr>
            <a:spLocks noChangeArrowheads="1"/>
          </p:cNvSpPr>
          <p:nvPr/>
        </p:nvSpPr>
        <p:spPr bwMode="auto">
          <a:xfrm>
            <a:off x="1917079" y="2636912"/>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2400" b="1" u="sng" dirty="0" smtClean="0">
                <a:solidFill>
                  <a:srgbClr val="875B00"/>
                </a:solidFill>
                <a:latin typeface="Times New Roman" panose="02020603050405020304" pitchFamily="18" charset="0"/>
                <a:cs typeface="Times New Roman" panose="02020603050405020304" pitchFamily="18" charset="0"/>
              </a:rPr>
              <a:t>Processional </a:t>
            </a:r>
            <a:r>
              <a:rPr lang="en-GB" altLang="en-US" sz="2400" b="1" u="sng" dirty="0">
                <a:solidFill>
                  <a:srgbClr val="875B00"/>
                </a:solidFill>
                <a:latin typeface="Times New Roman" panose="02020603050405020304" pitchFamily="18" charset="0"/>
                <a:cs typeface="Times New Roman" panose="02020603050405020304" pitchFamily="18" charset="0"/>
              </a:rPr>
              <a:t>hymn</a:t>
            </a:r>
            <a:r>
              <a:rPr lang="en-GB" altLang="en-US" sz="2400" b="1" dirty="0">
                <a:solidFill>
                  <a:srgbClr val="875B00"/>
                </a:solidFill>
                <a:latin typeface="Times New Roman" panose="02020603050405020304" pitchFamily="18" charset="0"/>
                <a:cs typeface="Times New Roman" panose="02020603050405020304" pitchFamily="18" charset="0"/>
              </a:rPr>
              <a:t> </a:t>
            </a:r>
            <a:r>
              <a:rPr lang="en-GB" altLang="en-US" sz="3600" b="1" dirty="0">
                <a:solidFill>
                  <a:schemeClr val="tx2"/>
                </a:solidFill>
                <a:latin typeface="Times New Roman" panose="02020603050405020304" pitchFamily="18" charset="0"/>
                <a:cs typeface="Times New Roman" panose="02020603050405020304" pitchFamily="18" charset="0"/>
              </a:rPr>
              <a:t/>
            </a:r>
            <a:br>
              <a:rPr lang="en-GB" altLang="en-US" sz="36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
        <p:nvSpPr>
          <p:cNvPr id="7" name="Rectangle 6"/>
          <p:cNvSpPr/>
          <p:nvPr/>
        </p:nvSpPr>
        <p:spPr>
          <a:xfrm>
            <a:off x="3575970" y="4241413"/>
            <a:ext cx="1932134" cy="430887"/>
          </a:xfrm>
          <a:prstGeom prst="rect">
            <a:avLst/>
          </a:prstGeom>
        </p:spPr>
        <p:txBody>
          <a:bodyPr wrap="square">
            <a:spAutoFit/>
          </a:bodyPr>
          <a:lstStyle/>
          <a:p>
            <a:pPr lvl="2" indent="0" eaLnBrk="1" hangingPunct="1">
              <a:spcBef>
                <a:spcPct val="20000"/>
              </a:spcBef>
            </a:pPr>
            <a:r>
              <a:rPr lang="en-GB" altLang="en-US" sz="2200" i="1" dirty="0" err="1">
                <a:solidFill>
                  <a:srgbClr val="875B00"/>
                </a:solidFill>
                <a:latin typeface="Times New Roman" panose="02020603050405020304" pitchFamily="18" charset="0"/>
                <a:cs typeface="Times New Roman" panose="02020603050405020304" pitchFamily="18" charset="0"/>
              </a:rPr>
              <a:t>Sefyll</a:t>
            </a:r>
            <a:endParaRPr lang="en-GB" altLang="en-US" sz="2200" i="1" dirty="0">
              <a:solidFill>
                <a:srgbClr val="875B00"/>
              </a:solidFill>
              <a:latin typeface="Times New Roman" panose="02020603050405020304" pitchFamily="18" charset="0"/>
              <a:cs typeface="Times New Roman" panose="02020603050405020304" pitchFamily="18" charset="0"/>
            </a:endParaRPr>
          </a:p>
        </p:txBody>
      </p:sp>
      <p:sp>
        <p:nvSpPr>
          <p:cNvPr id="9"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b="1" u="sng" dirty="0">
                <a:solidFill>
                  <a:schemeClr val="bg1"/>
                </a:solidFill>
                <a:latin typeface="Times New Roman" panose="02020603050405020304" pitchFamily="18" charset="0"/>
                <a:cs typeface="Times New Roman" panose="02020603050405020304" pitchFamily="18" charset="0"/>
              </a:rPr>
              <a:t>Y </a:t>
            </a:r>
            <a:r>
              <a:rPr lang="en-GB" altLang="en-US" sz="1700" b="1" u="sng" dirty="0" err="1">
                <a:solidFill>
                  <a:schemeClr val="bg1"/>
                </a:solidFill>
                <a:latin typeface="Times New Roman" panose="02020603050405020304" pitchFamily="18" charset="0"/>
                <a:cs typeface="Times New Roman" panose="02020603050405020304" pitchFamily="18" charset="0"/>
              </a:rPr>
              <a:t>Dod</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Ynghyd</a:t>
            </a:r>
            <a:r>
              <a:rPr lang="en-GB" altLang="en-US" sz="1700" b="1" u="sng" dirty="0" smtClean="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10"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b="1" u="sng"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475657" y="2421260"/>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b="1" u="sng" dirty="0" smtClean="0">
                <a:solidFill>
                  <a:srgbClr val="875B00"/>
                </a:solidFill>
                <a:latin typeface="Times New Roman" panose="02020603050405020304" pitchFamily="18" charset="0"/>
                <a:cs typeface="Times New Roman" panose="02020603050405020304" pitchFamily="18" charset="0"/>
              </a:rPr>
              <a:t>CYHOEDDI GAIR DUW</a:t>
            </a:r>
            <a:r>
              <a:rPr lang="en-GB" altLang="en-US" sz="3600" b="1" dirty="0" smtClean="0">
                <a:solidFill>
                  <a:schemeClr val="tx2"/>
                </a:solidFill>
                <a:latin typeface="Times New Roman" panose="02020603050405020304" pitchFamily="18" charset="0"/>
                <a:cs typeface="Times New Roman" panose="02020603050405020304" pitchFamily="18" charset="0"/>
              </a:rPr>
              <a:t/>
            </a:r>
            <a:br>
              <a:rPr lang="en-GB" altLang="en-US" sz="3600" b="1" dirty="0" smtClean="0">
                <a:solidFill>
                  <a:schemeClr val="tx2"/>
                </a:solidFill>
                <a:latin typeface="Times New Roman" panose="02020603050405020304" pitchFamily="18" charset="0"/>
                <a:cs typeface="Times New Roman" panose="02020603050405020304" pitchFamily="18" charset="0"/>
              </a:rPr>
            </a:br>
            <a:r>
              <a:rPr lang="en-US" altLang="en-US" sz="3600" dirty="0" smtClean="0">
                <a:solidFill>
                  <a:schemeClr val="tx2"/>
                </a:solidFill>
              </a:rPr>
              <a:t/>
            </a:r>
            <a:br>
              <a:rPr lang="en-US" altLang="en-US" sz="3600" dirty="0" smtClean="0">
                <a:solidFill>
                  <a:schemeClr val="tx2"/>
                </a:solidFill>
              </a:rPr>
            </a:br>
            <a:endParaRPr lang="en-GB" altLang="en-US" sz="3600" dirty="0">
              <a:solidFill>
                <a:schemeClr val="tx2"/>
              </a:solidFill>
            </a:endParaRPr>
          </a:p>
        </p:txBody>
      </p:sp>
      <p:sp>
        <p:nvSpPr>
          <p:cNvPr id="4" name="Rectangle 2"/>
          <p:cNvSpPr>
            <a:spLocks noChangeArrowheads="1"/>
          </p:cNvSpPr>
          <p:nvPr/>
        </p:nvSpPr>
        <p:spPr bwMode="auto">
          <a:xfrm>
            <a:off x="1475656" y="3861048"/>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2400" b="1" u="sng" dirty="0" smtClean="0">
                <a:solidFill>
                  <a:srgbClr val="875B00"/>
                </a:solidFill>
                <a:latin typeface="Times New Roman" panose="02020603050405020304" pitchFamily="18" charset="0"/>
                <a:cs typeface="Times New Roman" panose="02020603050405020304" pitchFamily="18" charset="0"/>
              </a:rPr>
              <a:t>PROCLAMATION OF THE </a:t>
            </a:r>
          </a:p>
          <a:p>
            <a:pPr algn="ctr" eaLnBrk="1" hangingPunct="1"/>
            <a:r>
              <a:rPr lang="en-GB" altLang="en-US" sz="2400" b="1" u="sng" dirty="0" smtClean="0">
                <a:solidFill>
                  <a:srgbClr val="875B00"/>
                </a:solidFill>
                <a:latin typeface="Times New Roman" panose="02020603050405020304" pitchFamily="18" charset="0"/>
                <a:cs typeface="Times New Roman" panose="02020603050405020304" pitchFamily="18" charset="0"/>
              </a:rPr>
              <a:t>WORD OF GOD</a:t>
            </a:r>
            <a:r>
              <a:rPr lang="en-GB" altLang="en-US" sz="2400" b="1" dirty="0">
                <a:solidFill>
                  <a:schemeClr val="tx2"/>
                </a:solidFill>
                <a:latin typeface="Times New Roman" panose="02020603050405020304" pitchFamily="18" charset="0"/>
                <a:cs typeface="Times New Roman" panose="02020603050405020304" pitchFamily="18" charset="0"/>
              </a:rPr>
              <a:t/>
            </a:r>
            <a:br>
              <a:rPr lang="en-GB" altLang="en-US" sz="24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77969781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04044" y="1504490"/>
            <a:ext cx="8064500" cy="223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Arweinydd</a:t>
            </a: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Mae </a:t>
            </a:r>
            <a:r>
              <a:rPr lang="en-GB" altLang="en-US" sz="2400" dirty="0" err="1">
                <a:latin typeface="Times New Roman" panose="02020603050405020304" pitchFamily="18" charset="0"/>
                <a:cs typeface="Times New Roman" panose="02020603050405020304" pitchFamily="18" charset="0"/>
              </a:rPr>
              <a:t>Gair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Duw</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byddwn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glywed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ffrwydrad</a:t>
            </a:r>
            <a:r>
              <a:rPr lang="en-GB" altLang="en-US" sz="2400" dirty="0">
                <a:latin typeface="Times New Roman" panose="02020603050405020304" pitchFamily="18" charset="0"/>
                <a:cs typeface="Times New Roman" panose="02020603050405020304" pitchFamily="18" charset="0"/>
              </a:rPr>
              <a:t> </a:t>
            </a:r>
            <a:endParaRPr lang="en-GB" altLang="en-US" sz="24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o </a:t>
            </a:r>
            <a:r>
              <a:rPr lang="en-GB" altLang="en-US" sz="2400" dirty="0" err="1">
                <a:latin typeface="Times New Roman" panose="02020603050405020304" pitchFamily="18" charset="0"/>
                <a:cs typeface="Times New Roman" panose="02020603050405020304" pitchFamily="18" charset="0"/>
              </a:rPr>
              <a:t>gariad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bywydau</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Gwrandewch</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a </a:t>
            </a:r>
            <a:r>
              <a:rPr lang="en-GB" altLang="en-US" sz="2400" dirty="0" err="1">
                <a:latin typeface="Times New Roman" panose="02020603050405020304" pitchFamily="18" charset="0"/>
                <a:cs typeface="Times New Roman" panose="02020603050405020304" pitchFamily="18" charset="0"/>
              </a:rPr>
              <a:t>byddwch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fyw</a:t>
            </a:r>
            <a:r>
              <a:rPr lang="en-GB" altLang="en-US" sz="2400" dirty="0">
                <a:latin typeface="Times New Roman" panose="02020603050405020304" pitchFamily="18" charset="0"/>
                <a:cs typeface="Times New Roman" panose="02020603050405020304" pitchFamily="18" charset="0"/>
              </a:rPr>
              <a:t>!</a:t>
            </a:r>
          </a:p>
        </p:txBody>
      </p:sp>
      <p:sp>
        <p:nvSpPr>
          <p:cNvPr id="4" name="Rectangle 3"/>
          <p:cNvSpPr>
            <a:spLocks noChangeArrowheads="1"/>
          </p:cNvSpPr>
          <p:nvPr/>
        </p:nvSpPr>
        <p:spPr bwMode="auto">
          <a:xfrm>
            <a:off x="1404044" y="3774279"/>
            <a:ext cx="6300192"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Leader</a:t>
            </a:r>
            <a:endParaRPr lang="en-GB" altLang="en-US" sz="20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The Word of God that we will hear is an explosion of love in our lives.</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Listen and you will live! </a:t>
            </a: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141662578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75656" y="1844824"/>
            <a:ext cx="4032374" cy="1512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err="1">
                <a:latin typeface="Times New Roman" panose="02020603050405020304" pitchFamily="18" charset="0"/>
              </a:rPr>
              <a:t>Diolch</a:t>
            </a:r>
            <a:r>
              <a:rPr lang="en-GB" sz="2400" b="1" dirty="0">
                <a:latin typeface="Times New Roman" panose="02020603050405020304" pitchFamily="18" charset="0"/>
              </a:rPr>
              <a:t> a </a:t>
            </a:r>
            <a:r>
              <a:rPr lang="en-GB" sz="2400" b="1" dirty="0" err="1">
                <a:latin typeface="Times New Roman" panose="02020603050405020304" pitchFamily="18" charset="0"/>
              </a:rPr>
              <a:t>fo</a:t>
            </a:r>
            <a:r>
              <a:rPr lang="en-GB" sz="2400" b="1" dirty="0">
                <a:latin typeface="Times New Roman" panose="02020603050405020304" pitchFamily="18" charset="0"/>
              </a:rPr>
              <a:t> </a:t>
            </a:r>
            <a:r>
              <a:rPr lang="en-GB" sz="2400" b="1" dirty="0" err="1">
                <a:latin typeface="Times New Roman" panose="02020603050405020304" pitchFamily="18" charset="0"/>
              </a:rPr>
              <a:t>i</a:t>
            </a:r>
            <a:r>
              <a:rPr lang="en-GB" sz="2400" b="1" dirty="0">
                <a:latin typeface="Times New Roman" panose="02020603050405020304" pitchFamily="18" charset="0"/>
              </a:rPr>
              <a:t> </a:t>
            </a:r>
            <a:r>
              <a:rPr lang="en-GB" sz="2400" b="1" dirty="0" err="1">
                <a:latin typeface="Times New Roman" panose="02020603050405020304" pitchFamily="18" charset="0"/>
              </a:rPr>
              <a:t>Dduw</a:t>
            </a:r>
            <a:r>
              <a:rPr lang="en-GB" sz="2400" b="1" dirty="0">
                <a:latin typeface="Times New Roman" panose="02020603050405020304" pitchFamily="18" charset="0"/>
              </a:rPr>
              <a:t>.</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475656" y="3356992"/>
            <a:ext cx="4032374" cy="1512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1600" b="1" dirty="0" smtClean="0">
                <a:latin typeface="Times New Roman" panose="02020603050405020304" pitchFamily="18" charset="0"/>
              </a:rPr>
              <a:t>Thanks be to God.</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18090132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79512" y="908720"/>
            <a:ext cx="8064500" cy="3240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a:latin typeface="Times New Roman" panose="02020603050405020304" pitchFamily="18" charset="0"/>
                <a:cs typeface="Times New Roman" panose="02020603050405020304" pitchFamily="18" charset="0"/>
              </a:rPr>
              <a:t>Eseia</a:t>
            </a:r>
            <a:r>
              <a:rPr lang="en-GB" altLang="en-US" sz="2800" b="1" dirty="0">
                <a:latin typeface="Times New Roman" panose="02020603050405020304" pitchFamily="18" charset="0"/>
                <a:cs typeface="Times New Roman" panose="02020603050405020304" pitchFamily="18" charset="0"/>
              </a:rPr>
              <a:t> </a:t>
            </a:r>
            <a:r>
              <a:rPr lang="en-GB" altLang="en-US" sz="2800" b="1" dirty="0" smtClean="0">
                <a:latin typeface="Times New Roman" panose="02020603050405020304" pitchFamily="18" charset="0"/>
                <a:cs typeface="Times New Roman" panose="02020603050405020304" pitchFamily="18" charset="0"/>
              </a:rPr>
              <a:t>55:1-3</a:t>
            </a:r>
            <a:endParaRPr lang="en-GB" altLang="en-US" sz="800" b="1" dirty="0" smtClean="0">
              <a:cs typeface="Times New Roman" panose="02020603050405020304" pitchFamily="18" charset="0"/>
            </a:endParaRP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Dewch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dyfroedd</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	bob un y </a:t>
            </a:r>
            <a:r>
              <a:rPr lang="en-GB" altLang="en-US" sz="2400" dirty="0" err="1">
                <a:latin typeface="Times New Roman" panose="02020603050405020304" pitchFamily="18" charset="0"/>
                <a:cs typeface="Times New Roman" panose="02020603050405020304" pitchFamily="18" charset="0"/>
              </a:rPr>
              <a:t>mae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syched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arno</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dewch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eich</a:t>
            </a:r>
            <a:r>
              <a:rPr lang="en-GB" altLang="en-US" sz="2400" dirty="0">
                <a:latin typeface="Times New Roman" panose="02020603050405020304" pitchFamily="18" charset="0"/>
                <a:cs typeface="Times New Roman" panose="02020603050405020304" pitchFamily="18" charset="0"/>
              </a:rPr>
              <a:t> bod </a:t>
            </a:r>
            <a:r>
              <a:rPr lang="en-GB" altLang="en-US" sz="2400" dirty="0" err="1">
                <a:latin typeface="Times New Roman" panose="02020603050405020304" pitchFamily="18" charset="0"/>
                <a:cs typeface="Times New Roman" panose="02020603050405020304" pitchFamily="18" charset="0"/>
              </a:rPr>
              <a:t>heb</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arian</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prynwch</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bwytewch</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Dewch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prynwch</a:t>
            </a:r>
            <a:r>
              <a:rPr lang="en-GB" altLang="en-US" sz="2400" dirty="0">
                <a:latin typeface="Times New Roman" panose="02020603050405020304" pitchFamily="18" charset="0"/>
                <a:cs typeface="Times New Roman" panose="02020603050405020304" pitchFamily="18" charset="0"/>
              </a:rPr>
              <a:t> win a </a:t>
            </a:r>
            <a:r>
              <a:rPr lang="en-GB" altLang="en-US" sz="2400" dirty="0" err="1" smtClean="0">
                <a:latin typeface="Times New Roman" panose="02020603050405020304" pitchFamily="18" charset="0"/>
                <a:cs typeface="Times New Roman" panose="02020603050405020304" pitchFamily="18" charset="0"/>
              </a:rPr>
              <a:t>llaeth</a:t>
            </a:r>
            <a:r>
              <a:rPr lang="en-GB" altLang="en-US" sz="2400" dirty="0" smtClean="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heb</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arian</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heb</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dâl</a:t>
            </a:r>
            <a:r>
              <a:rPr lang="en-GB" altLang="en-US" sz="2400" dirty="0" smtClean="0">
                <a:latin typeface="Times New Roman" panose="02020603050405020304" pitchFamily="18" charset="0"/>
                <a:cs typeface="Times New Roman" panose="02020603050405020304" pitchFamily="18" charset="0"/>
              </a:rPr>
              <a:t>. </a:t>
            </a:r>
          </a:p>
          <a:p>
            <a:pPr lvl="2" indent="0" algn="r"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 </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4139952" y="3933056"/>
            <a:ext cx="8064500" cy="424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b="1" dirty="0" smtClean="0">
                <a:latin typeface="Times New Roman" panose="02020603050405020304" pitchFamily="18" charset="0"/>
                <a:cs typeface="Times New Roman" panose="02020603050405020304" pitchFamily="18" charset="0"/>
              </a:rPr>
              <a:t>Isaiah 55:1-3 (NRSV)</a:t>
            </a:r>
            <a:endParaRPr lang="en-GB" altLang="en-US" sz="2000" b="1" dirty="0" smtClean="0">
              <a:cs typeface="Times New Roman" panose="02020603050405020304" pitchFamily="18" charset="0"/>
            </a:endParaRPr>
          </a:p>
          <a:p>
            <a:pPr lvl="2" indent="0" eaLnBrk="1" hangingPunct="1">
              <a:spcBef>
                <a:spcPct val="20000"/>
              </a:spcBef>
            </a:pPr>
            <a:r>
              <a:rPr lang="en-GB" altLang="en-US" sz="1600" dirty="0" err="1" smtClean="0">
                <a:latin typeface="Times New Roman" panose="02020603050405020304" pitchFamily="18" charset="0"/>
                <a:cs typeface="Times New Roman" panose="02020603050405020304" pitchFamily="18" charset="0"/>
              </a:rPr>
              <a:t>Ho</a:t>
            </a:r>
            <a:r>
              <a:rPr lang="en-GB" altLang="en-US" sz="1600" dirty="0" smtClean="0">
                <a:latin typeface="Times New Roman" panose="02020603050405020304" pitchFamily="18" charset="0"/>
                <a:cs typeface="Times New Roman" panose="02020603050405020304" pitchFamily="18" charset="0"/>
              </a:rPr>
              <a:t>, everyone who thirsts,</a:t>
            </a:r>
          </a:p>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	</a:t>
            </a:r>
            <a:r>
              <a:rPr lang="en-GB" altLang="en-US" sz="1600" dirty="0" smtClean="0">
                <a:latin typeface="Times New Roman" panose="02020603050405020304" pitchFamily="18" charset="0"/>
                <a:cs typeface="Times New Roman" panose="02020603050405020304" pitchFamily="18" charset="0"/>
              </a:rPr>
              <a:t>come to the waters; </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and you that have no money,</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	come, buy and eat!</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Come, buy wine and milk</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	without money and without price.           </a:t>
            </a:r>
            <a:r>
              <a:rPr lang="en-GB" altLang="en-US" sz="1600" b="1" dirty="0" smtClean="0">
                <a:latin typeface="Times New Roman" panose="02020603050405020304" pitchFamily="18" charset="0"/>
                <a:cs typeface="Times New Roman" panose="02020603050405020304" pitchFamily="18" charset="0"/>
              </a:rPr>
              <a:t>1/3</a:t>
            </a:r>
            <a:endParaRPr lang="en-GB" altLang="en-US" sz="1600" dirty="0" smtClean="0">
              <a:latin typeface="Times New Roman" panose="02020603050405020304" pitchFamily="18" charset="0"/>
              <a:cs typeface="Times New Roman" panose="02020603050405020304" pitchFamily="18" charset="0"/>
            </a:endParaRP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1/3</a:t>
            </a:r>
            <a:r>
              <a:rPr lang="en-GB" altLang="en-US" sz="2400" dirty="0" smtClean="0">
                <a:latin typeface="Times New Roman" panose="02020603050405020304" pitchFamily="18" charset="0"/>
                <a:cs typeface="Times New Roman" panose="02020603050405020304" pitchFamily="18" charset="0"/>
              </a:rPr>
              <a:t> </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184527544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866677" y="1124744"/>
            <a:ext cx="8064500" cy="244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sz="2400" dirty="0" smtClean="0">
              <a:latin typeface="Times New Roman" panose="02020603050405020304" pitchFamily="18" charset="0"/>
              <a:cs typeface="Times New Roman" panose="02020603050405020304" pitchFamily="18" charset="0"/>
            </a:endParaRPr>
          </a:p>
          <a:p>
            <a:r>
              <a:rPr lang="en-GB" sz="2400" dirty="0">
                <a:latin typeface="Times New Roman" panose="02020603050405020304" pitchFamily="18" charset="0"/>
                <a:cs typeface="Times New Roman" panose="02020603050405020304" pitchFamily="18" charset="0"/>
              </a:rPr>
              <a:t>Pam y </a:t>
            </a:r>
            <a:r>
              <a:rPr lang="en-GB" sz="2400" dirty="0" err="1">
                <a:latin typeface="Times New Roman" panose="02020603050405020304" pitchFamily="18" charset="0"/>
                <a:cs typeface="Times New Roman" panose="02020603050405020304" pitchFamily="18" charset="0"/>
              </a:rPr>
              <a:t>gwariwch</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arian</a:t>
            </a:r>
            <a:r>
              <a:rPr lang="en-GB" sz="2400" dirty="0">
                <a:latin typeface="Times New Roman" panose="02020603050405020304" pitchFamily="18" charset="0"/>
                <a:cs typeface="Times New Roman" panose="02020603050405020304" pitchFamily="18" charset="0"/>
              </a:rPr>
              <a:t> am </a:t>
            </a:r>
            <a:r>
              <a:rPr lang="en-GB" sz="2400" dirty="0" err="1">
                <a:latin typeface="Times New Roman" panose="02020603050405020304" pitchFamily="18" charset="0"/>
                <a:cs typeface="Times New Roman" panose="02020603050405020304" pitchFamily="18" charset="0"/>
              </a:rPr>
              <a:t>yr</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hyn</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nad</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yw’n</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fara</a:t>
            </a:r>
            <a:r>
              <a:rPr lang="en-GB" sz="2400" dirty="0">
                <a:latin typeface="Times New Roman" panose="02020603050405020304" pitchFamily="18" charset="0"/>
                <a:cs typeface="Times New Roman" panose="02020603050405020304" pitchFamily="18" charset="0"/>
              </a:rPr>
              <a:t>,</a:t>
            </a:r>
          </a:p>
          <a:p>
            <a:r>
              <a:rPr lang="en-GB" sz="2400" dirty="0">
                <a:latin typeface="Times New Roman" panose="02020603050405020304" pitchFamily="18" charset="0"/>
                <a:cs typeface="Times New Roman" panose="02020603050405020304" pitchFamily="18" charset="0"/>
              </a:rPr>
              <a:t>	a </a:t>
            </a:r>
            <a:r>
              <a:rPr lang="en-GB" sz="2400" dirty="0" err="1">
                <a:latin typeface="Times New Roman" panose="02020603050405020304" pitchFamily="18" charset="0"/>
                <a:cs typeface="Times New Roman" panose="02020603050405020304" pitchFamily="18" charset="0"/>
              </a:rPr>
              <a:t>llafurio</a:t>
            </a:r>
            <a:r>
              <a:rPr lang="en-GB" sz="2400" dirty="0">
                <a:latin typeface="Times New Roman" panose="02020603050405020304" pitchFamily="18" charset="0"/>
                <a:cs typeface="Times New Roman" panose="02020603050405020304" pitchFamily="18" charset="0"/>
              </a:rPr>
              <a:t> am </a:t>
            </a:r>
            <a:r>
              <a:rPr lang="en-GB" sz="2400" dirty="0" err="1">
                <a:latin typeface="Times New Roman" panose="02020603050405020304" pitchFamily="18" charset="0"/>
                <a:cs typeface="Times New Roman" panose="02020603050405020304" pitchFamily="18" charset="0"/>
              </a:rPr>
              <a:t>yr</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hyn</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nad</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yw’n</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digoni</a:t>
            </a:r>
            <a:r>
              <a:rPr lang="en-GB" sz="2400" dirty="0">
                <a:latin typeface="Times New Roman" panose="02020603050405020304" pitchFamily="18" charset="0"/>
                <a:cs typeface="Times New Roman" panose="02020603050405020304" pitchFamily="18" charset="0"/>
              </a:rPr>
              <a:t>?</a:t>
            </a:r>
          </a:p>
          <a:p>
            <a:r>
              <a:rPr lang="en-GB" sz="2400" dirty="0" err="1">
                <a:latin typeface="Times New Roman" panose="02020603050405020304" pitchFamily="18" charset="0"/>
                <a:cs typeface="Times New Roman" panose="02020603050405020304" pitchFamily="18" charset="0"/>
              </a:rPr>
              <a:t>Gwrandewch</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arnaf</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yn</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astud</a:t>
            </a:r>
            <a:r>
              <a:rPr lang="en-GB" sz="2400" dirty="0">
                <a:latin typeface="Times New Roman" panose="02020603050405020304" pitchFamily="18" charset="0"/>
                <a:cs typeface="Times New Roman" panose="02020603050405020304" pitchFamily="18" charset="0"/>
              </a:rPr>
              <a:t>, a </a:t>
            </a:r>
            <a:r>
              <a:rPr lang="en-GB" sz="2400" dirty="0" err="1">
                <a:latin typeface="Times New Roman" panose="02020603050405020304" pitchFamily="18" charset="0"/>
                <a:cs typeface="Times New Roman" panose="02020603050405020304" pitchFamily="18" charset="0"/>
              </a:rPr>
              <a:t>chewch</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fwyta’r</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hyn</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sydd</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dda</a:t>
            </a:r>
            <a:r>
              <a:rPr lang="en-GB" sz="2400" dirty="0">
                <a:latin typeface="Times New Roman" panose="02020603050405020304" pitchFamily="18" charset="0"/>
                <a:cs typeface="Times New Roman" panose="02020603050405020304" pitchFamily="18" charset="0"/>
              </a:rPr>
              <a:t>,</a:t>
            </a:r>
          </a:p>
          <a:p>
            <a:r>
              <a:rPr lang="en-GB" sz="2400" dirty="0">
                <a:latin typeface="Times New Roman" panose="02020603050405020304" pitchFamily="18" charset="0"/>
                <a:cs typeface="Times New Roman" panose="02020603050405020304" pitchFamily="18" charset="0"/>
              </a:rPr>
              <a:t>	a </a:t>
            </a:r>
            <a:r>
              <a:rPr lang="en-GB" sz="2400" dirty="0" err="1">
                <a:latin typeface="Times New Roman" panose="02020603050405020304" pitchFamily="18" charset="0"/>
                <a:cs typeface="Times New Roman" panose="02020603050405020304" pitchFamily="18" charset="0"/>
              </a:rPr>
              <a:t>mwynhau</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danteithion</a:t>
            </a:r>
            <a:r>
              <a:rPr lang="en-GB" sz="2400" dirty="0">
                <a:latin typeface="Times New Roman" panose="02020603050405020304" pitchFamily="18" charset="0"/>
                <a:cs typeface="Times New Roman" panose="02020603050405020304" pitchFamily="18" charset="0"/>
              </a:rPr>
              <a:t>.</a:t>
            </a:r>
          </a:p>
          <a:p>
            <a:pPr lvl="2" indent="0" algn="r" eaLnBrk="1" hangingPunct="1">
              <a:spcBef>
                <a:spcPct val="20000"/>
              </a:spcBef>
            </a:pPr>
            <a:endParaRPr lang="en-GB" altLang="en-US" sz="2400" b="1" dirty="0" smtClean="0">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b="1" dirty="0">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sz="1200" b="1" dirty="0" smtClean="0">
              <a:latin typeface="Times New Roman" panose="02020603050405020304" pitchFamily="18" charset="0"/>
              <a:cs typeface="Times New Roman" panose="02020603050405020304" pitchFamily="18" charset="0"/>
            </a:endParaRPr>
          </a:p>
          <a:p>
            <a:pPr lvl="2" indent="0" algn="r"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 </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718668" y="3326681"/>
            <a:ext cx="6048350" cy="1872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sz="24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1600" baseline="30000" dirty="0" smtClean="0">
                <a:latin typeface="Times New Roman" panose="02020603050405020304" pitchFamily="18" charset="0"/>
                <a:cs typeface="Times New Roman" panose="02020603050405020304" pitchFamily="18" charset="0"/>
              </a:rPr>
              <a:t>2</a:t>
            </a:r>
            <a:r>
              <a:rPr lang="en-GB" altLang="en-US" sz="1600" dirty="0" smtClean="0">
                <a:latin typeface="Times New Roman" panose="02020603050405020304" pitchFamily="18" charset="0"/>
                <a:cs typeface="Times New Roman" panose="02020603050405020304" pitchFamily="18" charset="0"/>
              </a:rPr>
              <a:t>Why do you spend your money for that which is not bread,</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	and your labour for that which does not satisfy?</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Listen carefully to me, and eat what is good,</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	and delight yourselves in rich food.</a:t>
            </a:r>
            <a:endParaRPr lang="en-GB" altLang="en-US" sz="1600" b="1" dirty="0">
              <a:latin typeface="Times New Roman" panose="02020603050405020304" pitchFamily="18" charset="0"/>
              <a:cs typeface="Times New Roman" panose="02020603050405020304" pitchFamily="18" charset="0"/>
            </a:endParaRP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2/3</a:t>
            </a:r>
            <a:r>
              <a:rPr lang="en-GB" altLang="en-US" sz="2400" dirty="0" smtClean="0">
                <a:latin typeface="Times New Roman" panose="02020603050405020304" pitchFamily="18" charset="0"/>
                <a:cs typeface="Times New Roman" panose="02020603050405020304" pitchFamily="18" charset="0"/>
              </a:rPr>
              <a:t> </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7"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8"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5590304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1619672" y="1240881"/>
            <a:ext cx="8064500" cy="244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sz="2400" dirty="0" smtClean="0">
              <a:latin typeface="Times New Roman" panose="02020603050405020304" pitchFamily="18" charset="0"/>
              <a:cs typeface="Times New Roman" panose="02020603050405020304" pitchFamily="18" charset="0"/>
            </a:endParaRPr>
          </a:p>
          <a:p>
            <a:r>
              <a:rPr lang="en-GB" sz="2400" dirty="0" err="1">
                <a:latin typeface="Times New Roman" panose="02020603050405020304" pitchFamily="18" charset="0"/>
                <a:cs typeface="Times New Roman" panose="02020603050405020304" pitchFamily="18" charset="0"/>
              </a:rPr>
              <a:t>Gwrandewch</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arnaf</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dewch</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ataf</a:t>
            </a:r>
            <a:r>
              <a:rPr lang="en-GB" sz="2400" dirty="0">
                <a:latin typeface="Times New Roman" panose="02020603050405020304" pitchFamily="18" charset="0"/>
                <a:cs typeface="Times New Roman" panose="02020603050405020304" pitchFamily="18" charset="0"/>
              </a:rPr>
              <a:t>;</a:t>
            </a:r>
          </a:p>
          <a:p>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clywch</a:t>
            </a:r>
            <a:r>
              <a:rPr lang="en-GB" sz="2400" dirty="0">
                <a:latin typeface="Times New Roman" panose="02020603050405020304" pitchFamily="18" charset="0"/>
                <a:cs typeface="Times New Roman" panose="02020603050405020304" pitchFamily="18" charset="0"/>
              </a:rPr>
              <a:t>, a </a:t>
            </a:r>
            <a:r>
              <a:rPr lang="en-GB" sz="2400" dirty="0" err="1">
                <a:latin typeface="Times New Roman" panose="02020603050405020304" pitchFamily="18" charset="0"/>
                <a:cs typeface="Times New Roman" panose="02020603050405020304" pitchFamily="18" charset="0"/>
              </a:rPr>
              <a:t>byddwch</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fyw</a:t>
            </a:r>
            <a:r>
              <a:rPr lang="en-GB" sz="2400" dirty="0">
                <a:latin typeface="Times New Roman" panose="02020603050405020304" pitchFamily="18" charset="0"/>
                <a:cs typeface="Times New Roman" panose="02020603050405020304" pitchFamily="18" charset="0"/>
              </a:rPr>
              <a:t>.</a:t>
            </a:r>
          </a:p>
          <a:p>
            <a:r>
              <a:rPr lang="en-GB" sz="2400" dirty="0" err="1">
                <a:latin typeface="Times New Roman" panose="02020603050405020304" pitchFamily="18" charset="0"/>
                <a:cs typeface="Times New Roman" panose="02020603050405020304" pitchFamily="18" charset="0"/>
              </a:rPr>
              <a:t>Gwnaf</a:t>
            </a:r>
            <a:r>
              <a:rPr lang="en-GB" sz="2400" dirty="0">
                <a:latin typeface="Times New Roman" panose="02020603050405020304" pitchFamily="18" charset="0"/>
                <a:cs typeface="Times New Roman" panose="02020603050405020304" pitchFamily="18" charset="0"/>
              </a:rPr>
              <a:t> â </a:t>
            </a:r>
            <a:r>
              <a:rPr lang="en-GB" sz="2400" dirty="0" err="1">
                <a:latin typeface="Times New Roman" panose="02020603050405020304" pitchFamily="18" charset="0"/>
                <a:cs typeface="Times New Roman" panose="02020603050405020304" pitchFamily="18" charset="0"/>
              </a:rPr>
              <a:t>chwi</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gyfamod</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tragwyddol</a:t>
            </a:r>
            <a:r>
              <a:rPr lang="en-GB" sz="2400" dirty="0">
                <a:latin typeface="Times New Roman" panose="02020603050405020304" pitchFamily="18" charset="0"/>
                <a:cs typeface="Times New Roman" panose="02020603050405020304" pitchFamily="18" charset="0"/>
              </a:rPr>
              <a:t>,</a:t>
            </a:r>
          </a:p>
          <a:p>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fy</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ffyddlondeb</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sicr</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i</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Ddafydd</a:t>
            </a:r>
            <a:r>
              <a:rPr lang="en-GB" sz="2400" dirty="0">
                <a:latin typeface="Times New Roman" panose="02020603050405020304" pitchFamily="18" charset="0"/>
                <a:cs typeface="Times New Roman" panose="02020603050405020304" pitchFamily="18" charset="0"/>
              </a:rPr>
              <a:t>.</a:t>
            </a:r>
          </a:p>
          <a:p>
            <a:pPr lvl="2" indent="0" algn="r" eaLnBrk="1" hangingPunct="1">
              <a:spcBef>
                <a:spcPct val="20000"/>
              </a:spcBef>
            </a:pPr>
            <a:endParaRPr lang="en-GB" altLang="en-US" sz="2400" b="1" dirty="0" smtClean="0">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b="1" dirty="0">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sz="1200" b="1" dirty="0" smtClean="0">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547664" y="3547657"/>
            <a:ext cx="5616624" cy="2232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sz="24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1600" baseline="30000" dirty="0" smtClean="0">
                <a:latin typeface="Times New Roman" panose="02020603050405020304" pitchFamily="18" charset="0"/>
                <a:cs typeface="Times New Roman" panose="02020603050405020304" pitchFamily="18" charset="0"/>
              </a:rPr>
              <a:t>3</a:t>
            </a:r>
            <a:r>
              <a:rPr lang="en-GB" altLang="en-US" sz="1600" dirty="0" smtClean="0">
                <a:latin typeface="Times New Roman" panose="02020603050405020304" pitchFamily="18" charset="0"/>
                <a:cs typeface="Times New Roman" panose="02020603050405020304" pitchFamily="18" charset="0"/>
              </a:rPr>
              <a:t>Incline your ear, and come to me;</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	listen, so that you may live.</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I will make with you an everlasting covenant,</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	my steadfast, sure love for David.</a:t>
            </a:r>
            <a:endParaRPr lang="en-GB" altLang="en-US" sz="1200" b="1" dirty="0" smtClean="0">
              <a:latin typeface="Times New Roman" panose="02020603050405020304" pitchFamily="18" charset="0"/>
              <a:cs typeface="Times New Roman" panose="02020603050405020304" pitchFamily="18" charset="0"/>
            </a:endParaRP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3/3</a:t>
            </a:r>
            <a:r>
              <a:rPr lang="en-GB" altLang="en-US" sz="2400" dirty="0" smtClean="0">
                <a:latin typeface="Times New Roman" panose="02020603050405020304" pitchFamily="18" charset="0"/>
                <a:cs typeface="Times New Roman" panose="02020603050405020304" pitchFamily="18" charset="0"/>
              </a:rPr>
              <a:t> </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7"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8"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57935307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21525" y="1700808"/>
            <a:ext cx="8064500" cy="1296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Darllenydd</a:t>
            </a: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Gwrandewch</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byddwch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fyw</a:t>
            </a:r>
            <a:r>
              <a:rPr lang="en-GB" altLang="en-US" sz="2400" dirty="0">
                <a:latin typeface="Times New Roman" panose="02020603050405020304" pitchFamily="18" charset="0"/>
                <a:cs typeface="Times New Roman" panose="02020603050405020304" pitchFamily="18" charset="0"/>
              </a:rPr>
              <a:t>!</a:t>
            </a: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421525" y="3429000"/>
            <a:ext cx="3705027" cy="108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Reader</a:t>
            </a:r>
            <a:endParaRPr lang="en-GB" altLang="en-US" sz="20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Listen and you will live!</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8523593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20796" y="3162478"/>
            <a:ext cx="2685926" cy="1296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0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1600" b="1" dirty="0" smtClean="0">
                <a:latin typeface="Times New Roman" panose="02020603050405020304" pitchFamily="18" charset="0"/>
              </a:rPr>
              <a:t>Thanks be to God.</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420796" y="1484784"/>
            <a:ext cx="8064500"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err="1">
                <a:latin typeface="Times New Roman" panose="02020603050405020304" pitchFamily="18" charset="0"/>
              </a:rPr>
              <a:t>Diolch</a:t>
            </a:r>
            <a:r>
              <a:rPr lang="en-GB" sz="2400" b="1" dirty="0">
                <a:latin typeface="Times New Roman" panose="02020603050405020304" pitchFamily="18" charset="0"/>
              </a:rPr>
              <a:t> a </a:t>
            </a:r>
            <a:r>
              <a:rPr lang="en-GB" sz="2400" b="1" dirty="0" err="1">
                <a:latin typeface="Times New Roman" panose="02020603050405020304" pitchFamily="18" charset="0"/>
              </a:rPr>
              <a:t>fo</a:t>
            </a:r>
            <a:r>
              <a:rPr lang="en-GB" sz="2400" b="1" dirty="0">
                <a:latin typeface="Times New Roman" panose="02020603050405020304" pitchFamily="18" charset="0"/>
              </a:rPr>
              <a:t> </a:t>
            </a:r>
            <a:r>
              <a:rPr lang="en-GB" sz="2400" b="1" dirty="0" err="1">
                <a:latin typeface="Times New Roman" panose="02020603050405020304" pitchFamily="18" charset="0"/>
              </a:rPr>
              <a:t>i</a:t>
            </a:r>
            <a:r>
              <a:rPr lang="en-GB" sz="2400" b="1" dirty="0">
                <a:latin typeface="Times New Roman" panose="02020603050405020304" pitchFamily="18" charset="0"/>
              </a:rPr>
              <a:t> </a:t>
            </a:r>
            <a:r>
              <a:rPr lang="en-GB" sz="2400" b="1" dirty="0" err="1">
                <a:latin typeface="Times New Roman" panose="02020603050405020304" pitchFamily="18" charset="0"/>
              </a:rPr>
              <a:t>Dduw</a:t>
            </a:r>
            <a:r>
              <a:rPr lang="en-GB" sz="2400" b="1" dirty="0">
                <a:latin typeface="Times New Roman" panose="02020603050405020304" pitchFamily="18" charset="0"/>
              </a:rPr>
              <a:t>.</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81667927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2051720" y="1988840"/>
            <a:ext cx="8064500"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sz="2800" b="1" dirty="0" err="1" smtClean="0"/>
              <a:t>Salm</a:t>
            </a:r>
            <a:r>
              <a:rPr lang="en-GB" sz="2800" b="1" dirty="0" smtClean="0"/>
              <a:t> </a:t>
            </a:r>
            <a:r>
              <a:rPr lang="en-GB" sz="2800" b="1" dirty="0"/>
              <a:t>145</a:t>
            </a:r>
            <a:r>
              <a:rPr lang="en-GB" sz="2800" b="1" dirty="0" smtClean="0"/>
              <a:t>: 8-9</a:t>
            </a:r>
            <a:r>
              <a:rPr lang="en-GB" sz="2800" b="1" dirty="0"/>
              <a:t>, 15-16, 17-18</a:t>
            </a:r>
            <a:endParaRPr lang="en-GB" altLang="en-US" sz="2400" dirty="0" smtClean="0">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2627784" y="2996952"/>
            <a:ext cx="5248200"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sz="2000" b="1" dirty="0"/>
              <a:t>Psalm 145</a:t>
            </a:r>
            <a:r>
              <a:rPr lang="en-GB" sz="2000" b="1" dirty="0" smtClean="0"/>
              <a:t>: 8-9</a:t>
            </a:r>
            <a:r>
              <a:rPr lang="en-GB" sz="2000" b="1" dirty="0"/>
              <a:t>, 15-16, 17-18</a:t>
            </a:r>
            <a:endParaRPr lang="en-GB" altLang="en-US" sz="2000" dirty="0" smtClean="0">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2414826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25895" y="1772816"/>
            <a:ext cx="806450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Darllenydd</a:t>
            </a: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Bendithiaf</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enw’n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dragwyddol</a:t>
            </a:r>
            <a:r>
              <a:rPr lang="en-GB" altLang="en-US" sz="2400" dirty="0">
                <a:latin typeface="Times New Roman" panose="02020603050405020304" pitchFamily="18" charset="0"/>
                <a:cs typeface="Times New Roman" panose="02020603050405020304" pitchFamily="18" charset="0"/>
              </a:rPr>
              <a:t>.</a:t>
            </a:r>
            <a:endParaRPr lang="en-GB" altLang="en-US" sz="2400" dirty="0" smtClean="0">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439928" y="3356992"/>
            <a:ext cx="5608166"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Reader</a:t>
            </a:r>
            <a:endParaRPr lang="en-GB" altLang="en-US" sz="20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I will bless your name for ever and ever.</a:t>
            </a: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3282875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403648" y="2636912"/>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u="sng" dirty="0" err="1">
                <a:solidFill>
                  <a:srgbClr val="875B00"/>
                </a:solidFill>
                <a:latin typeface="Times New Roman" panose="02020603050405020304" pitchFamily="18" charset="0"/>
                <a:cs typeface="Times New Roman" panose="02020603050405020304" pitchFamily="18" charset="0"/>
              </a:rPr>
              <a:t>Geiriau</a:t>
            </a:r>
            <a:r>
              <a:rPr lang="en-GB" altLang="en-US" sz="3200" b="1" u="sng" dirty="0">
                <a:solidFill>
                  <a:srgbClr val="875B00"/>
                </a:solidFill>
                <a:latin typeface="Times New Roman" panose="02020603050405020304" pitchFamily="18" charset="0"/>
                <a:cs typeface="Times New Roman" panose="02020603050405020304" pitchFamily="18" charset="0"/>
              </a:rPr>
              <a:t> o </a:t>
            </a:r>
            <a:r>
              <a:rPr lang="en-GB" altLang="en-US" sz="3200" b="1" u="sng" dirty="0" err="1">
                <a:solidFill>
                  <a:srgbClr val="875B00"/>
                </a:solidFill>
                <a:latin typeface="Times New Roman" panose="02020603050405020304" pitchFamily="18" charset="0"/>
                <a:cs typeface="Times New Roman" panose="02020603050405020304" pitchFamily="18" charset="0"/>
              </a:rPr>
              <a:t>groeso</a:t>
            </a:r>
            <a:r>
              <a:rPr lang="en-GB" altLang="en-US" sz="3600" b="1" dirty="0">
                <a:solidFill>
                  <a:schemeClr val="tx2"/>
                </a:solidFill>
                <a:latin typeface="Times New Roman" panose="02020603050405020304" pitchFamily="18" charset="0"/>
                <a:cs typeface="Times New Roman" panose="02020603050405020304" pitchFamily="18" charset="0"/>
              </a:rPr>
              <a:t/>
            </a:r>
            <a:br>
              <a:rPr lang="en-GB" altLang="en-US" sz="36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
        <p:nvSpPr>
          <p:cNvPr id="5" name="Rectangle 2"/>
          <p:cNvSpPr>
            <a:spLocks noChangeArrowheads="1"/>
          </p:cNvSpPr>
          <p:nvPr/>
        </p:nvSpPr>
        <p:spPr bwMode="auto">
          <a:xfrm>
            <a:off x="1418481" y="3389287"/>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2400" b="1" u="sng" dirty="0" smtClean="0">
                <a:solidFill>
                  <a:srgbClr val="875B00"/>
                </a:solidFill>
                <a:latin typeface="Times New Roman" panose="02020603050405020304" pitchFamily="18" charset="0"/>
                <a:cs typeface="Times New Roman" panose="02020603050405020304" pitchFamily="18" charset="0"/>
              </a:rPr>
              <a:t>Words of Welcome</a:t>
            </a:r>
            <a:r>
              <a:rPr lang="en-GB" altLang="en-US" sz="3600" b="1" dirty="0">
                <a:solidFill>
                  <a:schemeClr val="tx2"/>
                </a:solidFill>
                <a:latin typeface="Times New Roman" panose="02020603050405020304" pitchFamily="18" charset="0"/>
                <a:cs typeface="Times New Roman" panose="02020603050405020304" pitchFamily="18" charset="0"/>
              </a:rPr>
              <a:t/>
            </a:r>
            <a:br>
              <a:rPr lang="en-GB" altLang="en-US" sz="36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b="1" u="sng" dirty="0">
                <a:solidFill>
                  <a:schemeClr val="bg1"/>
                </a:solidFill>
                <a:latin typeface="Times New Roman" panose="02020603050405020304" pitchFamily="18" charset="0"/>
                <a:cs typeface="Times New Roman" panose="02020603050405020304" pitchFamily="18" charset="0"/>
              </a:rPr>
              <a:t>Y </a:t>
            </a:r>
            <a:r>
              <a:rPr lang="en-GB" altLang="en-US" sz="1700" b="1" u="sng" dirty="0" err="1">
                <a:solidFill>
                  <a:schemeClr val="bg1"/>
                </a:solidFill>
                <a:latin typeface="Times New Roman" panose="02020603050405020304" pitchFamily="18" charset="0"/>
                <a:cs typeface="Times New Roman" panose="02020603050405020304" pitchFamily="18" charset="0"/>
              </a:rPr>
              <a:t>Dod</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Ynghyd</a:t>
            </a:r>
            <a:r>
              <a:rPr lang="en-GB" altLang="en-US" sz="1700" b="1" u="sng" dirty="0" smtClean="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b="1" u="sng"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48845981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75656" y="1772816"/>
            <a:ext cx="5688558"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err="1">
                <a:latin typeface="Times New Roman" panose="02020603050405020304" pitchFamily="18" charset="0"/>
              </a:rPr>
              <a:t>Bendithiaf</a:t>
            </a:r>
            <a:r>
              <a:rPr lang="en-GB" sz="2400" b="1" dirty="0">
                <a:latin typeface="Times New Roman" panose="02020603050405020304" pitchFamily="18" charset="0"/>
              </a:rPr>
              <a:t> </a:t>
            </a:r>
            <a:r>
              <a:rPr lang="en-GB" sz="2400" b="1" dirty="0" err="1">
                <a:latin typeface="Times New Roman" panose="02020603050405020304" pitchFamily="18" charset="0"/>
              </a:rPr>
              <a:t>dy</a:t>
            </a:r>
            <a:r>
              <a:rPr lang="en-GB" sz="2400" b="1" dirty="0">
                <a:latin typeface="Times New Roman" panose="02020603050405020304" pitchFamily="18" charset="0"/>
              </a:rPr>
              <a:t> </a:t>
            </a:r>
            <a:r>
              <a:rPr lang="en-GB" sz="2400" b="1" dirty="0" err="1">
                <a:latin typeface="Times New Roman" panose="02020603050405020304" pitchFamily="18" charset="0"/>
              </a:rPr>
              <a:t>enw’n</a:t>
            </a:r>
            <a:r>
              <a:rPr lang="en-GB" sz="2400" b="1" dirty="0">
                <a:latin typeface="Times New Roman" panose="02020603050405020304" pitchFamily="18" charset="0"/>
              </a:rPr>
              <a:t> </a:t>
            </a:r>
            <a:r>
              <a:rPr lang="en-GB" sz="2400" b="1" dirty="0" err="1">
                <a:latin typeface="Times New Roman" panose="02020603050405020304" pitchFamily="18" charset="0"/>
              </a:rPr>
              <a:t>dragwyddol</a:t>
            </a:r>
            <a:r>
              <a:rPr lang="en-GB" sz="2400" b="1" dirty="0">
                <a:latin typeface="Times New Roman" panose="02020603050405020304" pitchFamily="18" charset="0"/>
              </a:rPr>
              <a:t>.</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475656" y="3356992"/>
            <a:ext cx="5724748"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1600" b="1" dirty="0" smtClean="0">
                <a:latin typeface="Times New Roman" panose="02020603050405020304" pitchFamily="18" charset="0"/>
              </a:rPr>
              <a:t>I will bless your name for ever and ever.</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74827102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467544" y="1137057"/>
            <a:ext cx="6624662" cy="2664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Darllenydd</a:t>
            </a: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Graslon</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thrugarog</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yw’r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Arglwydd</a:t>
            </a:r>
            <a:r>
              <a:rPr lang="en-GB" altLang="en-US" sz="2400" dirty="0">
                <a:latin typeface="Times New Roman" panose="02020603050405020304" pitchFamily="18" charset="0"/>
                <a:cs typeface="Times New Roman" panose="02020603050405020304" pitchFamily="18" charset="0"/>
              </a:rPr>
              <a:t>,	</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araf</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ddigio</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llawn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ffyddlondeb</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mae’r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Arglwydd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dda</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wrth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bawb</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ac </a:t>
            </a:r>
            <a:r>
              <a:rPr lang="en-GB" altLang="en-US" sz="2400" dirty="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mae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drugaredd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tuag</a:t>
            </a:r>
            <a:r>
              <a:rPr lang="en-GB" altLang="en-US" sz="2400" dirty="0">
                <a:latin typeface="Times New Roman" panose="02020603050405020304" pitchFamily="18" charset="0"/>
                <a:cs typeface="Times New Roman" panose="02020603050405020304" pitchFamily="18" charset="0"/>
              </a:rPr>
              <a:t>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holl</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waith</a:t>
            </a:r>
            <a:r>
              <a:rPr lang="en-GB" altLang="en-US" sz="2400" dirty="0">
                <a:latin typeface="Times New Roman" panose="02020603050405020304" pitchFamily="18" charset="0"/>
                <a:cs typeface="Times New Roman" panose="02020603050405020304" pitchFamily="18" charset="0"/>
              </a:rPr>
              <a:t>.</a:t>
            </a:r>
          </a:p>
        </p:txBody>
      </p:sp>
      <p:sp>
        <p:nvSpPr>
          <p:cNvPr id="4" name="Rectangle 3"/>
          <p:cNvSpPr>
            <a:spLocks noChangeArrowheads="1"/>
          </p:cNvSpPr>
          <p:nvPr/>
        </p:nvSpPr>
        <p:spPr bwMode="auto">
          <a:xfrm>
            <a:off x="3995936" y="3984104"/>
            <a:ext cx="4536504" cy="1872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Reader</a:t>
            </a:r>
            <a:endParaRPr lang="en-GB" altLang="en-US" sz="20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The Lord is gracious and merciful, </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slow to anger and abounding in steadfast love. </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The Lord is good to all, </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and his compassion is over all that he has made.</a:t>
            </a: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10197407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75656" y="1772816"/>
            <a:ext cx="5832574"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err="1">
                <a:latin typeface="Times New Roman" panose="02020603050405020304" pitchFamily="18" charset="0"/>
              </a:rPr>
              <a:t>Bendithiaf</a:t>
            </a:r>
            <a:r>
              <a:rPr lang="en-GB" sz="2400" b="1" dirty="0">
                <a:latin typeface="Times New Roman" panose="02020603050405020304" pitchFamily="18" charset="0"/>
              </a:rPr>
              <a:t> </a:t>
            </a:r>
            <a:r>
              <a:rPr lang="en-GB" sz="2400" b="1" dirty="0" err="1">
                <a:latin typeface="Times New Roman" panose="02020603050405020304" pitchFamily="18" charset="0"/>
              </a:rPr>
              <a:t>dy</a:t>
            </a:r>
            <a:r>
              <a:rPr lang="en-GB" sz="2400" b="1" dirty="0">
                <a:latin typeface="Times New Roman" panose="02020603050405020304" pitchFamily="18" charset="0"/>
              </a:rPr>
              <a:t> </a:t>
            </a:r>
            <a:r>
              <a:rPr lang="en-GB" sz="2400" b="1" dirty="0" err="1">
                <a:latin typeface="Times New Roman" panose="02020603050405020304" pitchFamily="18" charset="0"/>
              </a:rPr>
              <a:t>enw’n</a:t>
            </a:r>
            <a:r>
              <a:rPr lang="en-GB" sz="2400" b="1" dirty="0">
                <a:latin typeface="Times New Roman" panose="02020603050405020304" pitchFamily="18" charset="0"/>
              </a:rPr>
              <a:t> </a:t>
            </a:r>
            <a:r>
              <a:rPr lang="en-GB" sz="2400" b="1" dirty="0" err="1">
                <a:latin typeface="Times New Roman" panose="02020603050405020304" pitchFamily="18" charset="0"/>
              </a:rPr>
              <a:t>dragwyddol</a:t>
            </a:r>
            <a:r>
              <a:rPr lang="en-GB" sz="2400" b="1" dirty="0">
                <a:latin typeface="Times New Roman" panose="02020603050405020304" pitchFamily="18" charset="0"/>
              </a:rPr>
              <a:t>.</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475656" y="3392996"/>
            <a:ext cx="4284315" cy="108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1600" b="1" dirty="0" smtClean="0">
                <a:latin typeface="Times New Roman" panose="02020603050405020304" pitchFamily="18" charset="0"/>
              </a:rPr>
              <a:t>I will bless your name for ever and ever.</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75183521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085861" y="1412776"/>
            <a:ext cx="8064500" cy="2075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Darllenydd</a:t>
            </a: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Try </a:t>
            </a:r>
            <a:r>
              <a:rPr lang="en-GB" altLang="en-US" sz="2400" dirty="0" err="1">
                <a:latin typeface="Times New Roman" panose="02020603050405020304" pitchFamily="18" charset="0"/>
                <a:cs typeface="Times New Roman" panose="02020603050405020304" pitchFamily="18" charset="0"/>
              </a:rPr>
              <a:t>llygaid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pawb</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mewn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gobaith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atat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ti</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ac </a:t>
            </a:r>
            <a:r>
              <a:rPr lang="en-GB" altLang="en-US" sz="2400" dirty="0" err="1">
                <a:latin typeface="Times New Roman" panose="02020603050405020304" pitchFamily="18" charset="0"/>
                <a:cs typeface="Times New Roman" panose="02020603050405020304" pitchFamily="18" charset="0"/>
              </a:rPr>
              <a:t>fe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roi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iddynt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bwyd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bryd</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mae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a:t>
            </a:r>
            <a:r>
              <a:rPr lang="en-GB" altLang="en-US" sz="2400" dirty="0">
                <a:latin typeface="Times New Roman" panose="02020603050405020304" pitchFamily="18" charset="0"/>
                <a:cs typeface="Times New Roman" panose="02020603050405020304" pitchFamily="18" charset="0"/>
              </a:rPr>
              <a:t> law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agored</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ac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wyt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diwallu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popeth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ôl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d’ewyllys</a:t>
            </a:r>
            <a:r>
              <a:rPr lang="en-GB" altLang="en-US" sz="2400" dirty="0">
                <a:latin typeface="Times New Roman" panose="02020603050405020304" pitchFamily="18" charset="0"/>
                <a:cs typeface="Times New Roman" panose="02020603050405020304" pitchFamily="18" charset="0"/>
              </a:rPr>
              <a:t>.</a:t>
            </a:r>
          </a:p>
        </p:txBody>
      </p:sp>
      <p:sp>
        <p:nvSpPr>
          <p:cNvPr id="4" name="Rectangle 3"/>
          <p:cNvSpPr>
            <a:spLocks noChangeArrowheads="1"/>
          </p:cNvSpPr>
          <p:nvPr/>
        </p:nvSpPr>
        <p:spPr bwMode="auto">
          <a:xfrm>
            <a:off x="1098631" y="3776727"/>
            <a:ext cx="4221063" cy="1961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Reader</a:t>
            </a:r>
            <a:endParaRPr lang="en-GB" altLang="en-US" sz="20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The eyes of all look to you,</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and you give them their food in due season.</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You open your hand,</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satisfying the desire of every living thing.</a:t>
            </a: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569307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75656" y="1772816"/>
            <a:ext cx="5832574"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err="1">
                <a:latin typeface="Times New Roman" panose="02020603050405020304" pitchFamily="18" charset="0"/>
              </a:rPr>
              <a:t>Bendithiaf</a:t>
            </a:r>
            <a:r>
              <a:rPr lang="en-GB" sz="2400" b="1" dirty="0">
                <a:latin typeface="Times New Roman" panose="02020603050405020304" pitchFamily="18" charset="0"/>
              </a:rPr>
              <a:t> </a:t>
            </a:r>
            <a:r>
              <a:rPr lang="en-GB" sz="2400" b="1" dirty="0" err="1">
                <a:latin typeface="Times New Roman" panose="02020603050405020304" pitchFamily="18" charset="0"/>
              </a:rPr>
              <a:t>dy</a:t>
            </a:r>
            <a:r>
              <a:rPr lang="en-GB" sz="2400" b="1" dirty="0">
                <a:latin typeface="Times New Roman" panose="02020603050405020304" pitchFamily="18" charset="0"/>
              </a:rPr>
              <a:t> </a:t>
            </a:r>
            <a:r>
              <a:rPr lang="en-GB" sz="2400" b="1" dirty="0" err="1">
                <a:latin typeface="Times New Roman" panose="02020603050405020304" pitchFamily="18" charset="0"/>
              </a:rPr>
              <a:t>enw’n</a:t>
            </a:r>
            <a:r>
              <a:rPr lang="en-GB" sz="2400" b="1" dirty="0">
                <a:latin typeface="Times New Roman" panose="02020603050405020304" pitchFamily="18" charset="0"/>
              </a:rPr>
              <a:t> </a:t>
            </a:r>
            <a:r>
              <a:rPr lang="en-GB" sz="2400" b="1" dirty="0" err="1">
                <a:latin typeface="Times New Roman" panose="02020603050405020304" pitchFamily="18" charset="0"/>
              </a:rPr>
              <a:t>dragwyddol</a:t>
            </a:r>
            <a:r>
              <a:rPr lang="en-GB" sz="2400" b="1" dirty="0">
                <a:latin typeface="Times New Roman" panose="02020603050405020304" pitchFamily="18" charset="0"/>
              </a:rPr>
              <a:t>.</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475656" y="3465004"/>
            <a:ext cx="4284315" cy="108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1600" b="1" dirty="0" smtClean="0">
                <a:latin typeface="Times New Roman" panose="02020603050405020304" pitchFamily="18" charset="0"/>
              </a:rPr>
              <a:t>I will bless your name for ever and ever.</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141897727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04044" y="1052736"/>
            <a:ext cx="8064500" cy="2520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Darllenydd</a:t>
            </a: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mae’r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Arglwydd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gyfiawn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holl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ffyrdd</a:t>
            </a:r>
            <a:endParaRPr lang="en-GB" altLang="en-US" sz="2400" dirty="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Ac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ffyddlon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holl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weithredoedd</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mae’r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Arglwydd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agos</a:t>
            </a:r>
            <a:r>
              <a:rPr lang="en-GB" altLang="en-US" sz="2400" dirty="0">
                <a:latin typeface="Times New Roman" panose="02020603050405020304" pitchFamily="18" charset="0"/>
                <a:cs typeface="Times New Roman" panose="02020603050405020304" pitchFamily="18" charset="0"/>
              </a:rPr>
              <a:t> at </a:t>
            </a:r>
            <a:r>
              <a:rPr lang="en-GB" altLang="en-US" sz="2400" dirty="0" err="1">
                <a:latin typeface="Times New Roman" panose="02020603050405020304" pitchFamily="18" charset="0"/>
                <a:cs typeface="Times New Roman" panose="02020603050405020304" pitchFamily="18" charset="0"/>
              </a:rPr>
              <a:t>bawb</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galw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arno</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at </a:t>
            </a:r>
            <a:r>
              <a:rPr lang="en-GB" altLang="en-US" sz="2400" dirty="0" err="1">
                <a:latin typeface="Times New Roman" panose="02020603050405020304" pitchFamily="18" charset="0"/>
                <a:cs typeface="Times New Roman" panose="02020603050405020304" pitchFamily="18" charset="0"/>
              </a:rPr>
              <a:t>bawb</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galw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arno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mewn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gwirionedd</a:t>
            </a:r>
            <a:r>
              <a:rPr lang="en-GB" altLang="en-US" sz="2400" dirty="0">
                <a:latin typeface="Times New Roman" panose="02020603050405020304" pitchFamily="18" charset="0"/>
                <a:cs typeface="Times New Roman" panose="02020603050405020304" pitchFamily="18" charset="0"/>
              </a:rPr>
              <a:t>.</a:t>
            </a:r>
          </a:p>
        </p:txBody>
      </p:sp>
      <p:sp>
        <p:nvSpPr>
          <p:cNvPr id="4" name="Rectangle 3"/>
          <p:cNvSpPr>
            <a:spLocks noChangeArrowheads="1"/>
          </p:cNvSpPr>
          <p:nvPr/>
        </p:nvSpPr>
        <p:spPr bwMode="auto">
          <a:xfrm>
            <a:off x="1426956" y="3789040"/>
            <a:ext cx="4175819" cy="1955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Reader</a:t>
            </a:r>
            <a:endParaRPr lang="en-GB" altLang="en-US" sz="20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The Lord is just in all his ways,</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and kind in all his doings.</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The Lord is near to all who call on him,</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to all who call on him in truth.</a:t>
            </a: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196539903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75656" y="1772816"/>
            <a:ext cx="5832574"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err="1">
                <a:latin typeface="Times New Roman" panose="02020603050405020304" pitchFamily="18" charset="0"/>
              </a:rPr>
              <a:t>Bendithiaf</a:t>
            </a:r>
            <a:r>
              <a:rPr lang="en-GB" sz="2400" b="1" dirty="0">
                <a:latin typeface="Times New Roman" panose="02020603050405020304" pitchFamily="18" charset="0"/>
              </a:rPr>
              <a:t> </a:t>
            </a:r>
            <a:r>
              <a:rPr lang="en-GB" sz="2400" b="1" dirty="0" err="1">
                <a:latin typeface="Times New Roman" panose="02020603050405020304" pitchFamily="18" charset="0"/>
              </a:rPr>
              <a:t>dy</a:t>
            </a:r>
            <a:r>
              <a:rPr lang="en-GB" sz="2400" b="1" dirty="0">
                <a:latin typeface="Times New Roman" panose="02020603050405020304" pitchFamily="18" charset="0"/>
              </a:rPr>
              <a:t> </a:t>
            </a:r>
            <a:r>
              <a:rPr lang="en-GB" sz="2400" b="1" dirty="0" err="1">
                <a:latin typeface="Times New Roman" panose="02020603050405020304" pitchFamily="18" charset="0"/>
              </a:rPr>
              <a:t>enw’n</a:t>
            </a:r>
            <a:r>
              <a:rPr lang="en-GB" sz="2400" b="1" dirty="0">
                <a:latin typeface="Times New Roman" panose="02020603050405020304" pitchFamily="18" charset="0"/>
              </a:rPr>
              <a:t> </a:t>
            </a:r>
            <a:r>
              <a:rPr lang="en-GB" sz="2400" b="1" dirty="0" err="1">
                <a:latin typeface="Times New Roman" panose="02020603050405020304" pitchFamily="18" charset="0"/>
              </a:rPr>
              <a:t>dragwyddol</a:t>
            </a:r>
            <a:r>
              <a:rPr lang="en-GB" sz="2400" b="1" dirty="0">
                <a:latin typeface="Times New Roman" panose="02020603050405020304" pitchFamily="18" charset="0"/>
              </a:rPr>
              <a:t>.</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475656" y="3465004"/>
            <a:ext cx="4284315" cy="108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1600" b="1" dirty="0" smtClean="0">
                <a:latin typeface="Times New Roman" panose="02020603050405020304" pitchFamily="18" charset="0"/>
              </a:rPr>
              <a:t>I will bless your name for ever and ever.</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69940914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53382" y="3959563"/>
            <a:ext cx="3384376"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sz="2000" b="1" dirty="0" smtClean="0"/>
              <a:t>1 Peter 2:9-10 (NRSV)</a:t>
            </a:r>
            <a:endParaRPr lang="en-GB" altLang="en-US" sz="2000" b="1" dirty="0" smtClean="0">
              <a:solidFill>
                <a:srgbClr val="875B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733302" y="4505886"/>
            <a:ext cx="6552728" cy="830997"/>
          </a:xfrm>
          <a:prstGeom prst="rect">
            <a:avLst/>
          </a:prstGeom>
        </p:spPr>
        <p:txBody>
          <a:bodyPr wrap="square">
            <a:spAutoFit/>
          </a:bodyPr>
          <a:lstStyle/>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But you are a chosen race, a royal priesthood, a holy nation, God’s own people, in order that you may proclaim the mighty acts of him who called you out of darkness into his marvellous light.</a:t>
            </a:r>
          </a:p>
        </p:txBody>
      </p:sp>
      <p:sp>
        <p:nvSpPr>
          <p:cNvPr id="5" name="Rectangle 3"/>
          <p:cNvSpPr>
            <a:spLocks noChangeArrowheads="1"/>
          </p:cNvSpPr>
          <p:nvPr/>
        </p:nvSpPr>
        <p:spPr bwMode="auto">
          <a:xfrm>
            <a:off x="1453382" y="1238696"/>
            <a:ext cx="8064500"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sz="2800" b="1" dirty="0" smtClean="0"/>
              <a:t>1 </a:t>
            </a:r>
            <a:r>
              <a:rPr lang="en-GB" sz="2800" b="1" dirty="0" err="1" smtClean="0"/>
              <a:t>Pedr</a:t>
            </a:r>
            <a:r>
              <a:rPr lang="en-GB" sz="2800" b="1" dirty="0" smtClean="0"/>
              <a:t> 2:9-10</a:t>
            </a: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7" name="Rectangle 6"/>
          <p:cNvSpPr/>
          <p:nvPr/>
        </p:nvSpPr>
        <p:spPr>
          <a:xfrm>
            <a:off x="755576" y="1946704"/>
            <a:ext cx="7992888" cy="2012859"/>
          </a:xfrm>
          <a:prstGeom prst="rect">
            <a:avLst/>
          </a:prstGeom>
        </p:spPr>
        <p:txBody>
          <a:bodyPr wrap="square">
            <a:spAutoFit/>
          </a:bodyPr>
          <a:lstStyle/>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Ond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ydych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chwi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hil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etholedig</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offeiriadaeth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frenhinol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genedl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sanctaidd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bobl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eiddo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hun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hysbysu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gweithredoedd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ardderchog</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Un </a:t>
            </a:r>
            <a:r>
              <a:rPr lang="en-GB" altLang="en-US" sz="2400" dirty="0" err="1">
                <a:latin typeface="Times New Roman" panose="02020603050405020304" pitchFamily="18" charset="0"/>
                <a:cs typeface="Times New Roman" panose="02020603050405020304" pitchFamily="18" charset="0"/>
              </a:rPr>
              <a:t>a’ch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galwodd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chwi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allan</a:t>
            </a:r>
            <a:r>
              <a:rPr lang="en-GB" altLang="en-US" sz="2400" dirty="0">
                <a:latin typeface="Times New Roman" panose="02020603050405020304" pitchFamily="18" charset="0"/>
                <a:cs typeface="Times New Roman" panose="02020603050405020304" pitchFamily="18" charset="0"/>
              </a:rPr>
              <a:t> o </a:t>
            </a:r>
            <a:r>
              <a:rPr lang="en-GB" altLang="en-US" sz="2400" dirty="0" err="1">
                <a:latin typeface="Times New Roman" panose="02020603050405020304" pitchFamily="18" charset="0"/>
                <a:cs typeface="Times New Roman" panose="02020603050405020304" pitchFamily="18" charset="0"/>
              </a:rPr>
              <a:t>dywyllwch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ryfeddol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oleuni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ef</a:t>
            </a:r>
            <a:r>
              <a:rPr lang="en-GB" altLang="en-US" sz="2400" dirty="0" smtClean="0">
                <a:latin typeface="Times New Roman" panose="02020603050405020304" pitchFamily="18" charset="0"/>
                <a:cs typeface="Times New Roman" panose="02020603050405020304" pitchFamily="18" charset="0"/>
              </a:rPr>
              <a:t>.</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1/2</a:t>
            </a:r>
            <a:r>
              <a:rPr lang="en-GB" altLang="en-US" sz="2400" dirty="0" smtClean="0">
                <a:latin typeface="Times New Roman" panose="02020603050405020304" pitchFamily="18" charset="0"/>
                <a:cs typeface="Times New Roman" panose="02020603050405020304" pitchFamily="18" charset="0"/>
              </a:rPr>
              <a:t> </a:t>
            </a:r>
          </a:p>
        </p:txBody>
      </p:sp>
      <p:sp>
        <p:nvSpPr>
          <p:cNvPr id="8"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9"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69391004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2397" y="3933056"/>
            <a:ext cx="5112568" cy="1224951"/>
          </a:xfrm>
          <a:prstGeom prst="rect">
            <a:avLst/>
          </a:prstGeom>
        </p:spPr>
        <p:txBody>
          <a:bodyPr wrap="square">
            <a:spAutoFit/>
          </a:bodyPr>
          <a:lstStyle/>
          <a:p>
            <a:pPr lvl="2" indent="0" eaLnBrk="1" hangingPunct="1">
              <a:spcBef>
                <a:spcPct val="20000"/>
              </a:spcBef>
            </a:pPr>
            <a:r>
              <a:rPr lang="en-GB" altLang="en-US" sz="1600" baseline="30000" dirty="0" smtClean="0">
                <a:latin typeface="Times New Roman" panose="02020603050405020304" pitchFamily="18" charset="0"/>
                <a:cs typeface="Times New Roman" panose="02020603050405020304" pitchFamily="18" charset="0"/>
              </a:rPr>
              <a:t>10</a:t>
            </a:r>
            <a:r>
              <a:rPr lang="en-GB" altLang="en-US" sz="1600" dirty="0" smtClean="0">
                <a:latin typeface="Times New Roman" panose="02020603050405020304" pitchFamily="18" charset="0"/>
                <a:cs typeface="Times New Roman" panose="02020603050405020304" pitchFamily="18" charset="0"/>
              </a:rPr>
              <a:t>Once you were not a people,</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		but now you are God’s people;</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once you had not received mercy,</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		but now you have received mercy.</a:t>
            </a:r>
          </a:p>
        </p:txBody>
      </p:sp>
      <p:sp>
        <p:nvSpPr>
          <p:cNvPr id="4" name="Rectangle 3"/>
          <p:cNvSpPr/>
          <p:nvPr/>
        </p:nvSpPr>
        <p:spPr>
          <a:xfrm>
            <a:off x="1618626" y="1628800"/>
            <a:ext cx="7200800" cy="1938992"/>
          </a:xfrm>
          <a:prstGeom prst="rect">
            <a:avLst/>
          </a:prstGeom>
        </p:spPr>
        <p:txBody>
          <a:bodyPr wrap="square">
            <a:spAutoFit/>
          </a:bodyPr>
          <a:lstStyle/>
          <a:p>
            <a:r>
              <a:rPr lang="en-GB" sz="2400" baseline="30000" dirty="0">
                <a:latin typeface="Times New Roman" panose="02020603050405020304" pitchFamily="18" charset="0"/>
                <a:cs typeface="Times New Roman" panose="02020603050405020304" pitchFamily="18" charset="0"/>
              </a:rPr>
              <a:t>10</a:t>
            </a:r>
            <a:r>
              <a:rPr lang="en-GB" sz="2400" dirty="0">
                <a:latin typeface="Times New Roman" panose="02020603050405020304" pitchFamily="18" charset="0"/>
                <a:cs typeface="Times New Roman" panose="02020603050405020304" pitchFamily="18" charset="0"/>
              </a:rPr>
              <a:t>A </a:t>
            </a:r>
            <a:r>
              <a:rPr lang="en-GB" sz="2400" dirty="0" err="1">
                <a:latin typeface="Times New Roman" panose="02020603050405020304" pitchFamily="18" charset="0"/>
                <a:cs typeface="Times New Roman" panose="02020603050405020304" pitchFamily="18" charset="0"/>
              </a:rPr>
              <a:t>chwi</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gynt</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heb</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fod</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yn</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bobl</a:t>
            </a:r>
            <a:r>
              <a:rPr lang="en-GB" sz="2400" dirty="0">
                <a:latin typeface="Times New Roman" panose="02020603050405020304" pitchFamily="18" charset="0"/>
                <a:cs typeface="Times New Roman" panose="02020603050405020304" pitchFamily="18" charset="0"/>
              </a:rPr>
              <a:t>,</a:t>
            </a:r>
          </a:p>
          <a:p>
            <a:r>
              <a:rPr lang="en-GB" sz="2400" dirty="0" err="1">
                <a:latin typeface="Times New Roman" panose="02020603050405020304" pitchFamily="18" charset="0"/>
                <a:cs typeface="Times New Roman" panose="02020603050405020304" pitchFamily="18" charset="0"/>
              </a:rPr>
              <a:t>yr</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ydych</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yn</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awr</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yn</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bobl</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Dduw</a:t>
            </a:r>
            <a:r>
              <a:rPr lang="en-GB" sz="2400" dirty="0">
                <a:latin typeface="Times New Roman" panose="02020603050405020304" pitchFamily="18" charset="0"/>
                <a:cs typeface="Times New Roman" panose="02020603050405020304" pitchFamily="18" charset="0"/>
              </a:rPr>
              <a:t>;</a:t>
            </a:r>
          </a:p>
          <a:p>
            <a:r>
              <a:rPr lang="en-GB" sz="2400" dirty="0">
                <a:latin typeface="Times New Roman" panose="02020603050405020304" pitchFamily="18" charset="0"/>
                <a:cs typeface="Times New Roman" panose="02020603050405020304" pitchFamily="18" charset="0"/>
              </a:rPr>
              <a:t>a </a:t>
            </a:r>
            <a:r>
              <a:rPr lang="en-GB" sz="2400" dirty="0" err="1">
                <a:latin typeface="Times New Roman" panose="02020603050405020304" pitchFamily="18" charset="0"/>
                <a:cs typeface="Times New Roman" panose="02020603050405020304" pitchFamily="18" charset="0"/>
              </a:rPr>
              <a:t>chwi</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gynt</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heb</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dderbyn</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trugaredd</a:t>
            </a:r>
            <a:r>
              <a:rPr lang="en-GB" sz="2400" dirty="0">
                <a:latin typeface="Times New Roman" panose="02020603050405020304" pitchFamily="18" charset="0"/>
                <a:cs typeface="Times New Roman" panose="02020603050405020304" pitchFamily="18" charset="0"/>
              </a:rPr>
              <a:t>,</a:t>
            </a:r>
          </a:p>
          <a:p>
            <a:r>
              <a:rPr lang="en-GB" sz="2400" dirty="0" err="1">
                <a:latin typeface="Times New Roman" panose="02020603050405020304" pitchFamily="18" charset="0"/>
                <a:cs typeface="Times New Roman" panose="02020603050405020304" pitchFamily="18" charset="0"/>
              </a:rPr>
              <a:t>yr</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ydych</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yn</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awr</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yn</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rhai</a:t>
            </a:r>
            <a:r>
              <a:rPr lang="en-GB" sz="2400" dirty="0">
                <a:latin typeface="Times New Roman" panose="02020603050405020304" pitchFamily="18" charset="0"/>
                <a:cs typeface="Times New Roman" panose="02020603050405020304" pitchFamily="18" charset="0"/>
              </a:rPr>
              <a:t> a </a:t>
            </a:r>
            <a:r>
              <a:rPr lang="en-GB" sz="2400" dirty="0" err="1">
                <a:latin typeface="Times New Roman" panose="02020603050405020304" pitchFamily="18" charset="0"/>
                <a:cs typeface="Times New Roman" panose="02020603050405020304" pitchFamily="18" charset="0"/>
              </a:rPr>
              <a:t>dderbyniodd</a:t>
            </a:r>
            <a:r>
              <a:rPr lang="en-GB" sz="2400" dirty="0">
                <a:latin typeface="Times New Roman" panose="02020603050405020304" pitchFamily="18" charset="0"/>
                <a:cs typeface="Times New Roman" panose="02020603050405020304" pitchFamily="18" charset="0"/>
              </a:rPr>
              <a:t> </a:t>
            </a:r>
            <a:r>
              <a:rPr lang="en-GB" sz="2400" dirty="0" err="1" smtClean="0">
                <a:latin typeface="Times New Roman" panose="02020603050405020304" pitchFamily="18" charset="0"/>
                <a:cs typeface="Times New Roman" panose="02020603050405020304" pitchFamily="18" charset="0"/>
              </a:rPr>
              <a:t>drugaredd</a:t>
            </a:r>
            <a:r>
              <a:rPr lang="en-GB" sz="2400" dirty="0" smtClean="0">
                <a:latin typeface="Times New Roman" panose="02020603050405020304" pitchFamily="18" charset="0"/>
                <a:cs typeface="Times New Roman" panose="02020603050405020304" pitchFamily="18" charset="0"/>
              </a:rPr>
              <a:t>.</a:t>
            </a:r>
          </a:p>
          <a:p>
            <a:pPr algn="r"/>
            <a:r>
              <a:rPr lang="en-GB" altLang="en-US" b="1" dirty="0" smtClean="0">
                <a:latin typeface="Times New Roman" panose="02020603050405020304" pitchFamily="18" charset="0"/>
                <a:cs typeface="Times New Roman" panose="02020603050405020304" pitchFamily="18" charset="0"/>
              </a:rPr>
              <a:t>2/2</a:t>
            </a:r>
            <a:r>
              <a:rPr lang="en-GB" altLang="en-US" sz="2400" dirty="0" smtClean="0">
                <a:latin typeface="Times New Roman" panose="02020603050405020304" pitchFamily="18" charset="0"/>
                <a:cs typeface="Times New Roman" panose="02020603050405020304" pitchFamily="18" charset="0"/>
              </a:rPr>
              <a:t> </a:t>
            </a:r>
          </a:p>
        </p:txBody>
      </p:sp>
      <p:sp>
        <p:nvSpPr>
          <p:cNvPr id="5"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5423397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75656" y="1844824"/>
            <a:ext cx="4608438"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Darllenydd</a:t>
            </a: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Gwrandewch</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byddwch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fyw</a:t>
            </a:r>
            <a:r>
              <a:rPr lang="en-GB" altLang="en-US" sz="2400" dirty="0">
                <a:latin typeface="Times New Roman" panose="02020603050405020304" pitchFamily="18" charset="0"/>
                <a:cs typeface="Times New Roman" panose="02020603050405020304" pitchFamily="18" charset="0"/>
              </a:rPr>
              <a:t>!</a:t>
            </a:r>
            <a:endParaRPr lang="en-GB" altLang="en-US" sz="2400" dirty="0" smtClean="0">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475656" y="3429000"/>
            <a:ext cx="3816350"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Reader</a:t>
            </a:r>
            <a:endParaRPr lang="en-GB" altLang="en-US" sz="20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Listen and you will live!</a:t>
            </a: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40738664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764704"/>
            <a:ext cx="7848798" cy="3312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Gyfeillion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annwyl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yng</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Nghrist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daethomynghyd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gwasanaeth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hwn</a:t>
            </a:r>
            <a:r>
              <a:rPr lang="en-GB" altLang="en-US" sz="2400" dirty="0">
                <a:latin typeface="Times New Roman" panose="02020603050405020304" pitchFamily="18" charset="0"/>
                <a:cs typeface="Times New Roman" panose="02020603050405020304" pitchFamily="18" charset="0"/>
              </a:rPr>
              <a:t> o </a:t>
            </a:r>
            <a:r>
              <a:rPr lang="en-GB" altLang="en-US" sz="2400" dirty="0" err="1">
                <a:latin typeface="Times New Roman" panose="02020603050405020304" pitchFamily="18" charset="0"/>
                <a:cs typeface="Times New Roman" panose="02020603050405020304" pitchFamily="18" charset="0"/>
              </a:rPr>
              <a:t>weddi</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am </a:t>
            </a:r>
            <a:r>
              <a:rPr lang="en-GB" altLang="en-US" sz="2400" dirty="0" err="1" smtClean="0">
                <a:latin typeface="Times New Roman" panose="02020603050405020304" pitchFamily="18" charset="0"/>
                <a:cs typeface="Times New Roman" panose="02020603050405020304" pitchFamily="18" charset="0"/>
              </a:rPr>
              <a:t>undod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ddiolch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Dduw</a:t>
            </a:r>
            <a:r>
              <a:rPr lang="en-GB" altLang="en-US" sz="2400" dirty="0">
                <a:latin typeface="Times New Roman" panose="02020603050405020304" pitchFamily="18" charset="0"/>
                <a:cs typeface="Times New Roman" panose="02020603050405020304" pitchFamily="18" charset="0"/>
              </a:rPr>
              <a:t> am </a:t>
            </a:r>
            <a:r>
              <a:rPr lang="en-GB" altLang="en-US" sz="2400" dirty="0" err="1">
                <a:latin typeface="Times New Roman" panose="02020603050405020304" pitchFamily="18" charset="0"/>
                <a:cs typeface="Times New Roman" panose="02020603050405020304" pitchFamily="18" charset="0"/>
              </a:rPr>
              <a:t>urddas</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galwedigaeth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Gristnogol</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ddisgrifir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gan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eiriau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Sant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Pedr</a:t>
            </a:r>
            <a:r>
              <a:rPr lang="en-GB" altLang="en-US" sz="2400" dirty="0" smtClean="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i="1" dirty="0">
                <a:latin typeface="Times New Roman" panose="02020603050405020304" pitchFamily="18" charset="0"/>
                <a:cs typeface="Times New Roman" panose="02020603050405020304" pitchFamily="18" charset="0"/>
              </a:rPr>
              <a:t>“</a:t>
            </a:r>
            <a:r>
              <a:rPr lang="en-GB" altLang="en-US" sz="2400" i="1" dirty="0" err="1">
                <a:latin typeface="Times New Roman" panose="02020603050405020304" pitchFamily="18" charset="0"/>
                <a:cs typeface="Times New Roman" panose="02020603050405020304" pitchFamily="18" charset="0"/>
              </a:rPr>
              <a:t>Ond</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yr</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ydych</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chwi</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yn</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hil</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etholedig</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yn</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offeiriadaeth</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frenhinol</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yn</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genedl</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sanctaidd</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yn</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bobl</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o’r</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eiddo</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Duw</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ei</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hun</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i</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hysbysu</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gweithredoedd</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ardderchog</a:t>
            </a:r>
            <a:r>
              <a:rPr lang="en-GB" altLang="en-US" sz="2400" i="1" dirty="0">
                <a:latin typeface="Times New Roman" panose="02020603050405020304" pitchFamily="18" charset="0"/>
                <a:cs typeface="Times New Roman" panose="02020603050405020304" pitchFamily="18" charset="0"/>
              </a:rPr>
              <a:t> </a:t>
            </a:r>
            <a:r>
              <a:rPr lang="en-GB" altLang="en-US" sz="2400" i="1" dirty="0" err="1" smtClean="0">
                <a:latin typeface="Times New Roman" panose="02020603050405020304" pitchFamily="18" charset="0"/>
                <a:cs typeface="Times New Roman" panose="02020603050405020304" pitchFamily="18" charset="0"/>
              </a:rPr>
              <a:t>yr</a:t>
            </a:r>
            <a:r>
              <a:rPr lang="en-GB" altLang="en-US" sz="2400" i="1" dirty="0" smtClean="0">
                <a:latin typeface="Times New Roman" panose="02020603050405020304" pitchFamily="18" charset="0"/>
                <a:cs typeface="Times New Roman" panose="02020603050405020304" pitchFamily="18" charset="0"/>
              </a:rPr>
              <a:t> Un </a:t>
            </a:r>
            <a:r>
              <a:rPr lang="en-GB" altLang="en-US" sz="2400" i="1" dirty="0" err="1">
                <a:latin typeface="Times New Roman" panose="02020603050405020304" pitchFamily="18" charset="0"/>
                <a:cs typeface="Times New Roman" panose="02020603050405020304" pitchFamily="18" charset="0"/>
              </a:rPr>
              <a:t>a’ch</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galwodd</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chwi</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allan</a:t>
            </a:r>
            <a:r>
              <a:rPr lang="en-GB" altLang="en-US" sz="2400" i="1" dirty="0">
                <a:latin typeface="Times New Roman" panose="02020603050405020304" pitchFamily="18" charset="0"/>
                <a:cs typeface="Times New Roman" panose="02020603050405020304" pitchFamily="18" charset="0"/>
              </a:rPr>
              <a:t> o </a:t>
            </a:r>
            <a:r>
              <a:rPr lang="en-GB" altLang="en-US" sz="2400" i="1" dirty="0" err="1">
                <a:latin typeface="Times New Roman" panose="02020603050405020304" pitchFamily="18" charset="0"/>
                <a:cs typeface="Times New Roman" panose="02020603050405020304" pitchFamily="18" charset="0"/>
              </a:rPr>
              <a:t>dywyllwch</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i’w</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ryfeddol</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oleuni</a:t>
            </a:r>
            <a:r>
              <a:rPr lang="en-GB" altLang="en-US" sz="2400" i="1" dirty="0">
                <a:latin typeface="Times New Roman" panose="02020603050405020304" pitchFamily="18" charset="0"/>
                <a:cs typeface="Times New Roman" panose="02020603050405020304" pitchFamily="18" charset="0"/>
              </a:rPr>
              <a:t> </a:t>
            </a:r>
            <a:r>
              <a:rPr lang="en-GB" altLang="en-US" sz="2400" i="1" dirty="0" err="1">
                <a:latin typeface="Times New Roman" panose="02020603050405020304" pitchFamily="18" charset="0"/>
                <a:cs typeface="Times New Roman" panose="02020603050405020304" pitchFamily="18" charset="0"/>
              </a:rPr>
              <a:t>ef</a:t>
            </a:r>
            <a:r>
              <a:rPr lang="en-GB" altLang="en-US" sz="2400" i="1" dirty="0">
                <a:latin typeface="Times New Roman" panose="02020603050405020304" pitchFamily="18" charset="0"/>
                <a:cs typeface="Times New Roman" panose="02020603050405020304" pitchFamily="18" charset="0"/>
              </a:rPr>
              <a:t> ”</a:t>
            </a:r>
            <a:r>
              <a:rPr lang="en-GB" altLang="en-US" sz="2400" i="1" dirty="0" smtClean="0">
                <a:latin typeface="Times New Roman" panose="02020603050405020304" pitchFamily="18" charset="0"/>
                <a:cs typeface="Times New Roman" panose="02020603050405020304" pitchFamily="18" charset="0"/>
              </a:rPr>
              <a:t> </a:t>
            </a:r>
            <a:endParaRPr lang="en-GB" altLang="en-US" sz="2400" i="1" dirty="0">
              <a:latin typeface="Times New Roman" panose="02020603050405020304" pitchFamily="18" charset="0"/>
              <a:cs typeface="Times New Roman" panose="02020603050405020304" pitchFamily="18" charset="0"/>
            </a:endParaRPr>
          </a:p>
          <a:p>
            <a:pPr lvl="2" indent="0" algn="r" eaLnBrk="1" hangingPunct="1">
              <a:spcBef>
                <a:spcPct val="20000"/>
              </a:spcBef>
            </a:pPr>
            <a:r>
              <a:rPr lang="en-GB" b="1" dirty="0" smtClean="0">
                <a:latin typeface="Times New Roman" panose="02020603050405020304" pitchFamily="18" charset="0"/>
              </a:rPr>
              <a:t>1/2</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789359" y="4340612"/>
            <a:ext cx="7848798" cy="1680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Dear friends in Christ, we gather together </a:t>
            </a:r>
            <a:r>
              <a:rPr lang="en-GB" altLang="en-US" sz="1600" dirty="0" smtClean="0">
                <a:latin typeface="Times New Roman" panose="02020603050405020304" pitchFamily="18" charset="0"/>
                <a:cs typeface="Times New Roman" panose="02020603050405020304" pitchFamily="18" charset="0"/>
              </a:rPr>
              <a:t>in this </a:t>
            </a:r>
            <a:r>
              <a:rPr lang="en-GB" altLang="en-US" sz="1600" dirty="0">
                <a:latin typeface="Times New Roman" panose="02020603050405020304" pitchFamily="18" charset="0"/>
                <a:cs typeface="Times New Roman" panose="02020603050405020304" pitchFamily="18" charset="0"/>
              </a:rPr>
              <a:t>service of prayer for unity, to thank God for the dignity of our Christian vocation, described in the words of St. Peter: </a:t>
            </a:r>
            <a:endParaRPr lang="en-GB" altLang="en-US" sz="16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1600" i="1" dirty="0" smtClean="0">
                <a:latin typeface="Times New Roman" panose="02020603050405020304" pitchFamily="18" charset="0"/>
                <a:cs typeface="Times New Roman" panose="02020603050405020304" pitchFamily="18" charset="0"/>
              </a:rPr>
              <a:t>“</a:t>
            </a:r>
            <a:r>
              <a:rPr lang="en-GB" altLang="en-US" sz="1600" i="1" dirty="0">
                <a:latin typeface="Times New Roman" panose="02020603050405020304" pitchFamily="18" charset="0"/>
                <a:cs typeface="Times New Roman" panose="02020603050405020304" pitchFamily="18" charset="0"/>
              </a:rPr>
              <a:t>You are a chosen race, a royal priesthood, a holy nation, God’s own people, in order that you may proclaim the mighty acts of him who called you out of darkness into his marvellous light”. </a:t>
            </a:r>
          </a:p>
          <a:p>
            <a:pPr lvl="2" indent="0" algn="r" eaLnBrk="1" hangingPunct="1">
              <a:spcBef>
                <a:spcPct val="20000"/>
              </a:spcBef>
            </a:pPr>
            <a:endParaRPr lang="en-GB" altLang="en-US" sz="1400"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b="1" u="sng" dirty="0">
                <a:solidFill>
                  <a:schemeClr val="bg1"/>
                </a:solidFill>
                <a:latin typeface="Times New Roman" panose="02020603050405020304" pitchFamily="18" charset="0"/>
                <a:cs typeface="Times New Roman" panose="02020603050405020304" pitchFamily="18" charset="0"/>
              </a:rPr>
              <a:t>Y </a:t>
            </a:r>
            <a:r>
              <a:rPr lang="en-GB" altLang="en-US" sz="1700" b="1" u="sng" dirty="0" err="1">
                <a:solidFill>
                  <a:schemeClr val="bg1"/>
                </a:solidFill>
                <a:latin typeface="Times New Roman" panose="02020603050405020304" pitchFamily="18" charset="0"/>
                <a:cs typeface="Times New Roman" panose="02020603050405020304" pitchFamily="18" charset="0"/>
              </a:rPr>
              <a:t>Dod</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Ynghyd</a:t>
            </a:r>
            <a:r>
              <a:rPr lang="en-GB" altLang="en-US" sz="1700" b="1" u="sng" dirty="0" smtClean="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b="1" u="sng"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78122339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75656" y="1844824"/>
            <a:ext cx="3240286"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err="1">
                <a:latin typeface="Times New Roman" panose="02020603050405020304" pitchFamily="18" charset="0"/>
              </a:rPr>
              <a:t>Diolch</a:t>
            </a:r>
            <a:r>
              <a:rPr lang="en-GB" sz="2400" b="1" dirty="0">
                <a:latin typeface="Times New Roman" panose="02020603050405020304" pitchFamily="18" charset="0"/>
              </a:rPr>
              <a:t> a </a:t>
            </a:r>
            <a:r>
              <a:rPr lang="en-GB" sz="2400" b="1" dirty="0" err="1">
                <a:latin typeface="Times New Roman" panose="02020603050405020304" pitchFamily="18" charset="0"/>
              </a:rPr>
              <a:t>fo</a:t>
            </a:r>
            <a:r>
              <a:rPr lang="en-GB" sz="2400" b="1" dirty="0">
                <a:latin typeface="Times New Roman" panose="02020603050405020304" pitchFamily="18" charset="0"/>
              </a:rPr>
              <a:t> </a:t>
            </a:r>
            <a:r>
              <a:rPr lang="en-GB" sz="2400" b="1" dirty="0" err="1">
                <a:latin typeface="Times New Roman" panose="02020603050405020304" pitchFamily="18" charset="0"/>
              </a:rPr>
              <a:t>i</a:t>
            </a:r>
            <a:r>
              <a:rPr lang="en-GB" sz="2400" b="1" dirty="0">
                <a:latin typeface="Times New Roman" panose="02020603050405020304" pitchFamily="18" charset="0"/>
              </a:rPr>
              <a:t> </a:t>
            </a:r>
            <a:r>
              <a:rPr lang="en-GB" sz="2400" b="1" dirty="0" err="1">
                <a:latin typeface="Times New Roman" panose="02020603050405020304" pitchFamily="18" charset="0"/>
              </a:rPr>
              <a:t>Dduw</a:t>
            </a:r>
            <a:r>
              <a:rPr lang="en-GB" sz="2400" b="1" dirty="0">
                <a:latin typeface="Times New Roman" panose="02020603050405020304" pitchFamily="18" charset="0"/>
              </a:rPr>
              <a:t>.</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475656" y="3429000"/>
            <a:ext cx="3240286"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1600" b="1" dirty="0" smtClean="0">
                <a:latin typeface="Times New Roman" panose="02020603050405020304" pitchFamily="18" charset="0"/>
              </a:rPr>
              <a:t>Thanks be to God.</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408673966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403648" y="2420888"/>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u="sng" dirty="0" err="1" smtClean="0">
                <a:solidFill>
                  <a:srgbClr val="875B00"/>
                </a:solidFill>
                <a:latin typeface="Times New Roman" panose="02020603050405020304" pitchFamily="18" charset="0"/>
                <a:cs typeface="Times New Roman" panose="02020603050405020304" pitchFamily="18" charset="0"/>
              </a:rPr>
              <a:t>Emyn</a:t>
            </a:r>
            <a:r>
              <a:rPr lang="en-GB" altLang="en-US" sz="3600" b="1" dirty="0" smtClean="0">
                <a:solidFill>
                  <a:srgbClr val="875B00"/>
                </a:solidFill>
                <a:latin typeface="Times New Roman" panose="02020603050405020304" pitchFamily="18" charset="0"/>
                <a:cs typeface="Times New Roman" panose="02020603050405020304" pitchFamily="18" charset="0"/>
              </a:rPr>
              <a:t> </a:t>
            </a:r>
            <a:r>
              <a:rPr lang="en-GB" altLang="en-US" sz="3600" b="1" dirty="0">
                <a:solidFill>
                  <a:schemeClr val="tx2"/>
                </a:solidFill>
                <a:latin typeface="Times New Roman" panose="02020603050405020304" pitchFamily="18" charset="0"/>
                <a:cs typeface="Times New Roman" panose="02020603050405020304" pitchFamily="18" charset="0"/>
              </a:rPr>
              <a:t/>
            </a:r>
            <a:br>
              <a:rPr lang="en-GB" altLang="en-US" sz="36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
        <p:nvSpPr>
          <p:cNvPr id="4" name="Rectangle 2"/>
          <p:cNvSpPr>
            <a:spLocks noChangeArrowheads="1"/>
          </p:cNvSpPr>
          <p:nvPr/>
        </p:nvSpPr>
        <p:spPr bwMode="auto">
          <a:xfrm>
            <a:off x="1403648" y="3356620"/>
            <a:ext cx="6335713"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2400" b="1" u="sng" dirty="0">
                <a:solidFill>
                  <a:srgbClr val="875B00"/>
                </a:solidFill>
                <a:latin typeface="Times New Roman" panose="02020603050405020304" pitchFamily="18" charset="0"/>
                <a:cs typeface="Times New Roman" panose="02020603050405020304" pitchFamily="18" charset="0"/>
              </a:rPr>
              <a:t>H</a:t>
            </a:r>
            <a:r>
              <a:rPr lang="en-GB" altLang="en-US" sz="2400" b="1" u="sng" dirty="0" smtClean="0">
                <a:solidFill>
                  <a:srgbClr val="875B00"/>
                </a:solidFill>
                <a:latin typeface="Times New Roman" panose="02020603050405020304" pitchFamily="18" charset="0"/>
                <a:cs typeface="Times New Roman" panose="02020603050405020304" pitchFamily="18" charset="0"/>
              </a:rPr>
              <a:t>ymn</a:t>
            </a:r>
            <a:r>
              <a:rPr lang="en-GB" altLang="en-US" sz="3600" b="1" dirty="0" smtClean="0">
                <a:solidFill>
                  <a:srgbClr val="875B00"/>
                </a:solidFill>
                <a:latin typeface="Times New Roman" panose="02020603050405020304" pitchFamily="18" charset="0"/>
                <a:cs typeface="Times New Roman" panose="02020603050405020304" pitchFamily="18" charset="0"/>
              </a:rPr>
              <a:t> </a:t>
            </a:r>
            <a:r>
              <a:rPr lang="en-GB" altLang="en-US" sz="3600" b="1" dirty="0">
                <a:solidFill>
                  <a:schemeClr val="tx2"/>
                </a:solidFill>
                <a:latin typeface="Times New Roman" panose="02020603050405020304" pitchFamily="18" charset="0"/>
                <a:cs typeface="Times New Roman" panose="02020603050405020304" pitchFamily="18" charset="0"/>
              </a:rPr>
              <a:t/>
            </a:r>
            <a:br>
              <a:rPr lang="en-GB" altLang="en-US" sz="36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408502747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03648" y="1351546"/>
            <a:ext cx="8064500"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sz="2800" b="1" dirty="0" smtClean="0"/>
              <a:t>Mathew 5:1-16</a:t>
            </a: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683568" y="2167301"/>
            <a:ext cx="7992888" cy="1200329"/>
          </a:xfrm>
          <a:prstGeom prst="rect">
            <a:avLst/>
          </a:prstGeom>
        </p:spPr>
        <p:txBody>
          <a:bodyPr wrap="square">
            <a:spAutoFit/>
          </a:bodyPr>
          <a:lstStyle/>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Pan </a:t>
            </a:r>
            <a:r>
              <a:rPr lang="en-GB" altLang="en-US" sz="2400" dirty="0" err="1">
                <a:latin typeface="Times New Roman" panose="02020603050405020304" pitchFamily="18" charset="0"/>
                <a:cs typeface="Times New Roman" panose="02020603050405020304" pitchFamily="18" charset="0"/>
              </a:rPr>
              <a:t>welodd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Iesu</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tyrfaoedd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aeth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fyny’r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mynydd</a:t>
            </a:r>
            <a:r>
              <a:rPr lang="en-GB" altLang="en-US" sz="2400" dirty="0">
                <a:latin typeface="Times New Roman" panose="02020603050405020304" pitchFamily="18" charset="0"/>
                <a:cs typeface="Times New Roman" panose="02020603050405020304" pitchFamily="18" charset="0"/>
              </a:rPr>
              <a:t>, ac </a:t>
            </a:r>
            <a:r>
              <a:rPr lang="en-GB" altLang="en-US" sz="2400" dirty="0" err="1">
                <a:latin typeface="Times New Roman" panose="02020603050405020304" pitchFamily="18" charset="0"/>
                <a:cs typeface="Times New Roman" panose="02020603050405020304" pitchFamily="18" charset="0"/>
              </a:rPr>
              <a:t>wedi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iddo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eistedd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lawr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daeth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ddisgyblion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ato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Dechreuodd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hannerch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dysgu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fel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hyn</a:t>
            </a:r>
            <a:r>
              <a:rPr lang="en-GB" altLang="en-US" sz="2400" dirty="0">
                <a:latin typeface="Times New Roman" panose="02020603050405020304" pitchFamily="18" charset="0"/>
                <a:cs typeface="Times New Roman" panose="02020603050405020304" pitchFamily="18" charset="0"/>
              </a:rPr>
              <a:t>: </a:t>
            </a:r>
            <a:endParaRPr lang="en-GB" altLang="en-US" sz="2400" dirty="0" smtClean="0">
              <a:latin typeface="Times New Roman" panose="02020603050405020304" pitchFamily="18" charset="0"/>
              <a:cs typeface="Times New Roman" panose="02020603050405020304" pitchFamily="18" charset="0"/>
            </a:endParaRPr>
          </a:p>
        </p:txBody>
      </p:sp>
      <p:sp>
        <p:nvSpPr>
          <p:cNvPr id="5" name="Rectangle 3"/>
          <p:cNvSpPr>
            <a:spLocks noChangeArrowheads="1"/>
          </p:cNvSpPr>
          <p:nvPr/>
        </p:nvSpPr>
        <p:spPr bwMode="auto">
          <a:xfrm>
            <a:off x="1403648" y="4077072"/>
            <a:ext cx="8064500"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sz="2000" b="1" dirty="0"/>
              <a:t>Matthew 5:1-16 (NRSV)</a:t>
            </a:r>
            <a:endParaRPr lang="en-GB" altLang="en-US" sz="2000" b="1" dirty="0" smtClean="0">
              <a:solidFill>
                <a:srgbClr val="875B00"/>
              </a:solidFill>
              <a:latin typeface="Times New Roman" panose="02020603050405020304" pitchFamily="18" charset="0"/>
              <a:cs typeface="Times New Roman" panose="02020603050405020304" pitchFamily="18" charset="0"/>
            </a:endParaRPr>
          </a:p>
        </p:txBody>
      </p:sp>
      <p:sp>
        <p:nvSpPr>
          <p:cNvPr id="7" name="Rectangle 6"/>
          <p:cNvSpPr/>
          <p:nvPr/>
        </p:nvSpPr>
        <p:spPr>
          <a:xfrm>
            <a:off x="683568" y="4558196"/>
            <a:ext cx="7992888" cy="1027974"/>
          </a:xfrm>
          <a:prstGeom prst="rect">
            <a:avLst/>
          </a:prstGeom>
        </p:spPr>
        <p:txBody>
          <a:bodyPr wrap="square">
            <a:spAutoFit/>
          </a:bodyPr>
          <a:lstStyle/>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When Jesus saw the crowds, he went up the mountain; and after he sat down, his disciples came to him. Then he began to speak, and taught them, saying:</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1/7</a:t>
            </a:r>
            <a:r>
              <a:rPr lang="en-GB" altLang="en-US" sz="2400" dirty="0" smtClean="0">
                <a:latin typeface="Times New Roman" panose="02020603050405020304" pitchFamily="18" charset="0"/>
                <a:cs typeface="Times New Roman" panose="02020603050405020304" pitchFamily="18" charset="0"/>
              </a:rPr>
              <a:t> </a:t>
            </a:r>
          </a:p>
        </p:txBody>
      </p:sp>
      <p:sp>
        <p:nvSpPr>
          <p:cNvPr id="8"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9"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13864436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3568" y="4437112"/>
            <a:ext cx="7992888" cy="1766637"/>
          </a:xfrm>
          <a:prstGeom prst="rect">
            <a:avLst/>
          </a:prstGeom>
        </p:spPr>
        <p:txBody>
          <a:bodyPr wrap="square">
            <a:spAutoFit/>
          </a:bodyPr>
          <a:lstStyle/>
          <a:p>
            <a:pPr lvl="2" indent="0" eaLnBrk="1" hangingPunct="1">
              <a:spcBef>
                <a:spcPts val="0"/>
              </a:spcBef>
            </a:pPr>
            <a:r>
              <a:rPr lang="en-GB" altLang="en-US" sz="1600" baseline="30000" dirty="0" smtClean="0">
                <a:latin typeface="Times New Roman" panose="02020603050405020304" pitchFamily="18" charset="0"/>
                <a:cs typeface="Times New Roman" panose="02020603050405020304" pitchFamily="18" charset="0"/>
              </a:rPr>
              <a:t>3</a:t>
            </a:r>
            <a:r>
              <a:rPr lang="en-GB" altLang="en-US" sz="1600" dirty="0" smtClean="0">
                <a:latin typeface="Times New Roman" panose="02020603050405020304" pitchFamily="18" charset="0"/>
                <a:cs typeface="Times New Roman" panose="02020603050405020304" pitchFamily="18" charset="0"/>
              </a:rPr>
              <a:t>‘Blessed are the poor in spirit, for theirs is the kingdom of heaven.</a:t>
            </a:r>
          </a:p>
          <a:p>
            <a:pPr lvl="2" indent="0" eaLnBrk="1" hangingPunct="1">
              <a:spcBef>
                <a:spcPts val="0"/>
              </a:spcBef>
            </a:pPr>
            <a:r>
              <a:rPr lang="en-GB" altLang="en-US" sz="1600" dirty="0" smtClean="0">
                <a:latin typeface="Times New Roman" panose="02020603050405020304" pitchFamily="18" charset="0"/>
                <a:cs typeface="Times New Roman" panose="02020603050405020304" pitchFamily="18" charset="0"/>
              </a:rPr>
              <a:t> </a:t>
            </a:r>
          </a:p>
          <a:p>
            <a:pPr lvl="2" indent="0" eaLnBrk="1" hangingPunct="1">
              <a:spcBef>
                <a:spcPts val="0"/>
              </a:spcBef>
            </a:pPr>
            <a:r>
              <a:rPr lang="en-GB" altLang="en-US" sz="1600" baseline="30000" dirty="0" smtClean="0">
                <a:latin typeface="Times New Roman" panose="02020603050405020304" pitchFamily="18" charset="0"/>
                <a:cs typeface="Times New Roman" panose="02020603050405020304" pitchFamily="18" charset="0"/>
              </a:rPr>
              <a:t>4</a:t>
            </a:r>
            <a:r>
              <a:rPr lang="en-GB" altLang="en-US" sz="1600" dirty="0" smtClean="0">
                <a:latin typeface="Times New Roman" panose="02020603050405020304" pitchFamily="18" charset="0"/>
                <a:cs typeface="Times New Roman" panose="02020603050405020304" pitchFamily="18" charset="0"/>
              </a:rPr>
              <a:t>‘Blessed are those who mourn, for they will be comforted. </a:t>
            </a:r>
          </a:p>
          <a:p>
            <a:pPr lvl="2" indent="0" eaLnBrk="1" hangingPunct="1">
              <a:spcBef>
                <a:spcPts val="0"/>
              </a:spcBef>
            </a:pPr>
            <a:endParaRPr lang="en-GB" altLang="en-US" sz="1600" dirty="0" smtClean="0">
              <a:latin typeface="Times New Roman" panose="02020603050405020304" pitchFamily="18" charset="0"/>
              <a:cs typeface="Times New Roman" panose="02020603050405020304" pitchFamily="18" charset="0"/>
            </a:endParaRPr>
          </a:p>
          <a:p>
            <a:pPr lvl="2" indent="0" eaLnBrk="1" hangingPunct="1">
              <a:spcBef>
                <a:spcPts val="0"/>
              </a:spcBef>
            </a:pPr>
            <a:r>
              <a:rPr lang="en-GB" altLang="en-US" sz="1600" baseline="30000" dirty="0" smtClean="0">
                <a:latin typeface="Times New Roman" panose="02020603050405020304" pitchFamily="18" charset="0"/>
                <a:cs typeface="Times New Roman" panose="02020603050405020304" pitchFamily="18" charset="0"/>
              </a:rPr>
              <a:t>5</a:t>
            </a:r>
            <a:r>
              <a:rPr lang="en-GB" altLang="en-US" sz="1600" dirty="0" smtClean="0">
                <a:latin typeface="Times New Roman" panose="02020603050405020304" pitchFamily="18" charset="0"/>
                <a:cs typeface="Times New Roman" panose="02020603050405020304" pitchFamily="18" charset="0"/>
              </a:rPr>
              <a:t>‘Blessed are the meek, for they will inherit the earth. </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2/7</a:t>
            </a:r>
            <a:r>
              <a:rPr lang="en-GB" altLang="en-US" sz="2400" dirty="0" smtClean="0">
                <a:latin typeface="Times New Roman" panose="02020603050405020304" pitchFamily="18" charset="0"/>
                <a:cs typeface="Times New Roman" panose="02020603050405020304" pitchFamily="18" charset="0"/>
              </a:rPr>
              <a:t> </a:t>
            </a:r>
          </a:p>
        </p:txBody>
      </p:sp>
      <p:sp>
        <p:nvSpPr>
          <p:cNvPr id="2" name="Rectangle 1"/>
          <p:cNvSpPr/>
          <p:nvPr/>
        </p:nvSpPr>
        <p:spPr>
          <a:xfrm>
            <a:off x="683568" y="908720"/>
            <a:ext cx="7992888" cy="3268587"/>
          </a:xfrm>
          <a:prstGeom prst="rect">
            <a:avLst/>
          </a:prstGeom>
        </p:spPr>
        <p:txBody>
          <a:bodyPr wrap="square">
            <a:spAutoFit/>
          </a:bodyPr>
          <a:lstStyle/>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‘Gwyn </a:t>
            </a:r>
            <a:r>
              <a:rPr lang="en-GB" altLang="en-US" sz="2400" dirty="0" err="1">
                <a:latin typeface="Times New Roman" panose="02020603050405020304" pitchFamily="18" charset="0"/>
                <a:cs typeface="Times New Roman" panose="02020603050405020304" pitchFamily="18" charset="0"/>
              </a:rPr>
              <a:t>eu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byd</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rhai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dlodion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ysbryd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oherwydd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eiddynt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teyrnas</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nefoedd</a:t>
            </a:r>
            <a:r>
              <a:rPr lang="en-GB" altLang="en-US" sz="2400" dirty="0">
                <a:latin typeface="Times New Roman" panose="02020603050405020304" pitchFamily="18" charset="0"/>
                <a:cs typeface="Times New Roman" panose="02020603050405020304" pitchFamily="18" charset="0"/>
              </a:rPr>
              <a:t>. </a:t>
            </a:r>
          </a:p>
          <a:p>
            <a:pPr lvl="2" indent="0" eaLnBrk="1" hangingPunct="1">
              <a:spcBef>
                <a:spcPct val="20000"/>
              </a:spcBef>
            </a:pPr>
            <a:r>
              <a:rPr lang="en-GB" altLang="en-US" sz="2400" baseline="30000" dirty="0">
                <a:latin typeface="Times New Roman" panose="02020603050405020304" pitchFamily="18" charset="0"/>
                <a:cs typeface="Times New Roman" panose="02020603050405020304" pitchFamily="18" charset="0"/>
              </a:rPr>
              <a:t>3</a:t>
            </a:r>
            <a:r>
              <a:rPr lang="en-GB" altLang="en-US" sz="2400" dirty="0">
                <a:latin typeface="Times New Roman" panose="02020603050405020304" pitchFamily="18" charset="0"/>
                <a:cs typeface="Times New Roman" panose="02020603050405020304" pitchFamily="18" charset="0"/>
              </a:rPr>
              <a:t>‘Gwyn </a:t>
            </a:r>
            <a:r>
              <a:rPr lang="en-GB" altLang="en-US" sz="2400" dirty="0" err="1">
                <a:latin typeface="Times New Roman" panose="02020603050405020304" pitchFamily="18" charset="0"/>
                <a:cs typeface="Times New Roman" panose="02020603050405020304" pitchFamily="18" charset="0"/>
              </a:rPr>
              <a:t>eu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byd</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rhai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galaru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oherwydd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cânt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cysuro</a:t>
            </a:r>
            <a:r>
              <a:rPr lang="en-GB" altLang="en-US" sz="2400" dirty="0">
                <a:latin typeface="Times New Roman" panose="02020603050405020304" pitchFamily="18" charset="0"/>
                <a:cs typeface="Times New Roman" panose="02020603050405020304" pitchFamily="18" charset="0"/>
              </a:rPr>
              <a:t>. </a:t>
            </a:r>
          </a:p>
          <a:p>
            <a:pPr lvl="2" indent="0" eaLnBrk="1" hangingPunct="1">
              <a:spcBef>
                <a:spcPct val="20000"/>
              </a:spcBef>
            </a:pPr>
            <a:r>
              <a:rPr lang="en-GB" altLang="en-US" sz="2400" baseline="30000" dirty="0">
                <a:latin typeface="Times New Roman" panose="02020603050405020304" pitchFamily="18" charset="0"/>
                <a:cs typeface="Times New Roman" panose="02020603050405020304" pitchFamily="18" charset="0"/>
              </a:rPr>
              <a:t>4</a:t>
            </a:r>
            <a:r>
              <a:rPr lang="en-GB" altLang="en-US" sz="2400" dirty="0">
                <a:latin typeface="Times New Roman" panose="02020603050405020304" pitchFamily="18" charset="0"/>
                <a:cs typeface="Times New Roman" panose="02020603050405020304" pitchFamily="18" charset="0"/>
              </a:rPr>
              <a:t>‘Gwyn </a:t>
            </a:r>
            <a:r>
              <a:rPr lang="en-GB" altLang="en-US" sz="2400" dirty="0" err="1">
                <a:latin typeface="Times New Roman" panose="02020603050405020304" pitchFamily="18" charset="0"/>
                <a:cs typeface="Times New Roman" panose="02020603050405020304" pitchFamily="18" charset="0"/>
              </a:rPr>
              <a:t>eu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byd</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rhai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addfwyn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oherwydd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cânt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etifeddu’r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ddaear</a:t>
            </a:r>
            <a:r>
              <a:rPr lang="en-GB" altLang="en-US" sz="2400" dirty="0">
                <a:latin typeface="Times New Roman" panose="02020603050405020304" pitchFamily="18" charset="0"/>
                <a:cs typeface="Times New Roman" panose="02020603050405020304" pitchFamily="18" charset="0"/>
              </a:rPr>
              <a:t>. </a:t>
            </a:r>
          </a:p>
          <a:p>
            <a:pPr lvl="2" indent="0" eaLnBrk="1" hangingPunct="1">
              <a:spcBef>
                <a:spcPct val="20000"/>
              </a:spcBef>
            </a:pPr>
            <a:r>
              <a:rPr lang="en-GB" altLang="en-US" sz="2400" baseline="30000" dirty="0">
                <a:latin typeface="Times New Roman" panose="02020603050405020304" pitchFamily="18" charset="0"/>
                <a:cs typeface="Times New Roman" panose="02020603050405020304" pitchFamily="18" charset="0"/>
              </a:rPr>
              <a:t>5</a:t>
            </a:r>
            <a:r>
              <a:rPr lang="en-GB" altLang="en-US" sz="2400" dirty="0">
                <a:latin typeface="Times New Roman" panose="02020603050405020304" pitchFamily="18" charset="0"/>
                <a:cs typeface="Times New Roman" panose="02020603050405020304" pitchFamily="18" charset="0"/>
              </a:rPr>
              <a:t>‘Gwyn </a:t>
            </a:r>
            <a:r>
              <a:rPr lang="en-GB" altLang="en-US" sz="2400" dirty="0" err="1">
                <a:latin typeface="Times New Roman" panose="02020603050405020304" pitchFamily="18" charset="0"/>
                <a:cs typeface="Times New Roman" panose="02020603050405020304" pitchFamily="18" charset="0"/>
              </a:rPr>
              <a:t>eu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byd</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rhai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newynu</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sychedu</a:t>
            </a:r>
            <a:r>
              <a:rPr lang="en-GB" altLang="en-US" sz="2400" dirty="0">
                <a:latin typeface="Times New Roman" panose="02020603050405020304" pitchFamily="18" charset="0"/>
                <a:cs typeface="Times New Roman" panose="02020603050405020304" pitchFamily="18" charset="0"/>
              </a:rPr>
              <a:t> am </a:t>
            </a:r>
            <a:r>
              <a:rPr lang="en-GB" altLang="en-US" sz="2400" dirty="0" err="1">
                <a:latin typeface="Times New Roman" panose="02020603050405020304" pitchFamily="18" charset="0"/>
                <a:cs typeface="Times New Roman" panose="02020603050405020304" pitchFamily="18" charset="0"/>
              </a:rPr>
              <a:t>gyfi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awnder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oherwydd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cânt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digon</a:t>
            </a:r>
            <a:r>
              <a:rPr lang="en-GB" altLang="en-US" sz="2400" dirty="0">
                <a:latin typeface="Times New Roman" panose="02020603050405020304" pitchFamily="18" charset="0"/>
                <a:cs typeface="Times New Roman" panose="02020603050405020304" pitchFamily="18" charset="0"/>
              </a:rPr>
              <a:t>. </a:t>
            </a:r>
          </a:p>
        </p:txBody>
      </p:sp>
      <p:sp>
        <p:nvSpPr>
          <p:cNvPr id="5"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65208185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1196752"/>
            <a:ext cx="7992888" cy="2899255"/>
          </a:xfrm>
          <a:prstGeom prst="rect">
            <a:avLst/>
          </a:prstGeom>
        </p:spPr>
        <p:txBody>
          <a:bodyPr wrap="square">
            <a:spAutoFit/>
          </a:bodyPr>
          <a:lstStyle/>
          <a:p>
            <a:pPr lvl="2" indent="0" eaLnBrk="1" hangingPunct="1">
              <a:spcBef>
                <a:spcPct val="20000"/>
              </a:spcBef>
            </a:pPr>
            <a:r>
              <a:rPr lang="en-GB" altLang="en-US" sz="2400" baseline="30000" dirty="0">
                <a:latin typeface="Times New Roman" panose="02020603050405020304" pitchFamily="18" charset="0"/>
                <a:cs typeface="Times New Roman" panose="02020603050405020304" pitchFamily="18" charset="0"/>
              </a:rPr>
              <a:t>6</a:t>
            </a:r>
            <a:r>
              <a:rPr lang="en-GB" altLang="en-US" sz="2400" dirty="0">
                <a:latin typeface="Times New Roman" panose="02020603050405020304" pitchFamily="18" charset="0"/>
                <a:cs typeface="Times New Roman" panose="02020603050405020304" pitchFamily="18" charset="0"/>
              </a:rPr>
              <a:t>‘Gwyn </a:t>
            </a:r>
            <a:r>
              <a:rPr lang="en-GB" altLang="en-US" sz="2400" dirty="0" err="1">
                <a:latin typeface="Times New Roman" panose="02020603050405020304" pitchFamily="18" charset="0"/>
                <a:cs typeface="Times New Roman" panose="02020603050405020304" pitchFamily="18" charset="0"/>
              </a:rPr>
              <a:t>eu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byd</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rhai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trugarog</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oherwydd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cânt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dderbyn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trugaredd</a:t>
            </a:r>
            <a:r>
              <a:rPr lang="en-GB" altLang="en-US" sz="2400" dirty="0">
                <a:latin typeface="Times New Roman" panose="02020603050405020304" pitchFamily="18" charset="0"/>
                <a:cs typeface="Times New Roman" panose="02020603050405020304" pitchFamily="18" charset="0"/>
              </a:rPr>
              <a:t>. </a:t>
            </a:r>
          </a:p>
          <a:p>
            <a:pPr lvl="2" indent="0" eaLnBrk="1" hangingPunct="1">
              <a:spcBef>
                <a:spcPct val="20000"/>
              </a:spcBef>
            </a:pPr>
            <a:r>
              <a:rPr lang="en-GB" altLang="en-US" sz="2400" baseline="30000" dirty="0">
                <a:latin typeface="Times New Roman" panose="02020603050405020304" pitchFamily="18" charset="0"/>
                <a:cs typeface="Times New Roman" panose="02020603050405020304" pitchFamily="18" charset="0"/>
              </a:rPr>
              <a:t>7</a:t>
            </a:r>
            <a:r>
              <a:rPr lang="en-GB" altLang="en-US" sz="2400" dirty="0">
                <a:latin typeface="Times New Roman" panose="02020603050405020304" pitchFamily="18" charset="0"/>
                <a:cs typeface="Times New Roman" panose="02020603050405020304" pitchFamily="18" charset="0"/>
              </a:rPr>
              <a:t>‘Gwyn </a:t>
            </a:r>
            <a:r>
              <a:rPr lang="en-GB" altLang="en-US" sz="2400" dirty="0" err="1">
                <a:latin typeface="Times New Roman" panose="02020603050405020304" pitchFamily="18" charset="0"/>
                <a:cs typeface="Times New Roman" panose="02020603050405020304" pitchFamily="18" charset="0"/>
              </a:rPr>
              <a:t>eu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byd</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rhai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pur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calon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oherwydd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cânt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hwy</a:t>
            </a:r>
            <a:r>
              <a:rPr lang="en-GB" altLang="en-US" sz="2400" dirty="0">
                <a:latin typeface="Times New Roman" panose="02020603050405020304" pitchFamily="18" charset="0"/>
                <a:cs typeface="Times New Roman" panose="02020603050405020304" pitchFamily="18" charset="0"/>
              </a:rPr>
              <a:t> weld </a:t>
            </a:r>
            <a:r>
              <a:rPr lang="en-GB" altLang="en-US" sz="2400" dirty="0" err="1">
                <a:latin typeface="Times New Roman" panose="02020603050405020304" pitchFamily="18" charset="0"/>
                <a:cs typeface="Times New Roman" panose="02020603050405020304" pitchFamily="18" charset="0"/>
              </a:rPr>
              <a:t>Duw</a:t>
            </a:r>
            <a:r>
              <a:rPr lang="en-GB" altLang="en-US" sz="2400" dirty="0">
                <a:latin typeface="Times New Roman" panose="02020603050405020304" pitchFamily="18" charset="0"/>
                <a:cs typeface="Times New Roman" panose="02020603050405020304" pitchFamily="18" charset="0"/>
              </a:rPr>
              <a:t>. </a:t>
            </a:r>
          </a:p>
          <a:p>
            <a:pPr lvl="2" indent="0" eaLnBrk="1" hangingPunct="1">
              <a:spcBef>
                <a:spcPct val="20000"/>
              </a:spcBef>
            </a:pPr>
            <a:r>
              <a:rPr lang="en-GB" altLang="en-US" sz="2400" baseline="30000" dirty="0">
                <a:latin typeface="Times New Roman" panose="02020603050405020304" pitchFamily="18" charset="0"/>
                <a:cs typeface="Times New Roman" panose="02020603050405020304" pitchFamily="18" charset="0"/>
              </a:rPr>
              <a:t>8</a:t>
            </a:r>
            <a:r>
              <a:rPr lang="en-GB" altLang="en-US" sz="2400" dirty="0">
                <a:latin typeface="Times New Roman" panose="02020603050405020304" pitchFamily="18" charset="0"/>
                <a:cs typeface="Times New Roman" panose="02020603050405020304" pitchFamily="18" charset="0"/>
              </a:rPr>
              <a:t>‘Gwyn </a:t>
            </a:r>
            <a:r>
              <a:rPr lang="en-GB" altLang="en-US" sz="2400" dirty="0" err="1">
                <a:latin typeface="Times New Roman" panose="02020603050405020304" pitchFamily="18" charset="0"/>
                <a:cs typeface="Times New Roman" panose="02020603050405020304" pitchFamily="18" charset="0"/>
              </a:rPr>
              <a:t>eu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byd</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rhai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pur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calon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oherwydd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cânt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hwy</a:t>
            </a:r>
            <a:r>
              <a:rPr lang="en-GB" altLang="en-US" sz="2400" dirty="0">
                <a:latin typeface="Times New Roman" panose="02020603050405020304" pitchFamily="18" charset="0"/>
                <a:cs typeface="Times New Roman" panose="02020603050405020304" pitchFamily="18" charset="0"/>
              </a:rPr>
              <a:t> weld </a:t>
            </a:r>
            <a:r>
              <a:rPr lang="en-GB" altLang="en-US" sz="2400" dirty="0" err="1">
                <a:latin typeface="Times New Roman" panose="02020603050405020304" pitchFamily="18" charset="0"/>
                <a:cs typeface="Times New Roman" panose="02020603050405020304" pitchFamily="18" charset="0"/>
              </a:rPr>
              <a:t>Duw</a:t>
            </a:r>
            <a:r>
              <a:rPr lang="en-GB" altLang="en-US" sz="2400" dirty="0">
                <a:latin typeface="Times New Roman" panose="02020603050405020304" pitchFamily="18" charset="0"/>
                <a:cs typeface="Times New Roman" panose="02020603050405020304" pitchFamily="18" charset="0"/>
              </a:rPr>
              <a:t>.</a:t>
            </a:r>
          </a:p>
          <a:p>
            <a:pPr lvl="2" indent="0" algn="r"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 </a:t>
            </a:r>
          </a:p>
        </p:txBody>
      </p:sp>
      <p:sp>
        <p:nvSpPr>
          <p:cNvPr id="4" name="Rectangle 3"/>
          <p:cNvSpPr/>
          <p:nvPr/>
        </p:nvSpPr>
        <p:spPr>
          <a:xfrm>
            <a:off x="683568" y="4077072"/>
            <a:ext cx="7992888" cy="1766637"/>
          </a:xfrm>
          <a:prstGeom prst="rect">
            <a:avLst/>
          </a:prstGeom>
        </p:spPr>
        <p:txBody>
          <a:bodyPr wrap="square">
            <a:spAutoFit/>
          </a:bodyPr>
          <a:lstStyle/>
          <a:p>
            <a:pPr lvl="2" indent="0" eaLnBrk="1" hangingPunct="1">
              <a:spcBef>
                <a:spcPts val="0"/>
              </a:spcBef>
            </a:pPr>
            <a:r>
              <a:rPr lang="en-GB" altLang="en-US" sz="1600" baseline="30000" dirty="0" smtClean="0">
                <a:latin typeface="Times New Roman" panose="02020603050405020304" pitchFamily="18" charset="0"/>
                <a:cs typeface="Times New Roman" panose="02020603050405020304" pitchFamily="18" charset="0"/>
              </a:rPr>
              <a:t>6</a:t>
            </a:r>
            <a:r>
              <a:rPr lang="en-GB" altLang="en-US" sz="1600" dirty="0" smtClean="0">
                <a:latin typeface="Times New Roman" panose="02020603050405020304" pitchFamily="18" charset="0"/>
                <a:cs typeface="Times New Roman" panose="02020603050405020304" pitchFamily="18" charset="0"/>
              </a:rPr>
              <a:t>‘Blessed are those who hunger and thirst for righteousness, for they will be filled. </a:t>
            </a:r>
          </a:p>
          <a:p>
            <a:pPr lvl="2" indent="0" eaLnBrk="1" hangingPunct="1">
              <a:spcBef>
                <a:spcPts val="0"/>
              </a:spcBef>
            </a:pPr>
            <a:endParaRPr lang="en-GB" altLang="en-US" sz="1600" dirty="0" smtClean="0">
              <a:latin typeface="Times New Roman" panose="02020603050405020304" pitchFamily="18" charset="0"/>
              <a:cs typeface="Times New Roman" panose="02020603050405020304" pitchFamily="18" charset="0"/>
            </a:endParaRPr>
          </a:p>
          <a:p>
            <a:pPr lvl="2" indent="0" eaLnBrk="1" hangingPunct="1">
              <a:spcBef>
                <a:spcPts val="0"/>
              </a:spcBef>
            </a:pPr>
            <a:r>
              <a:rPr lang="en-GB" altLang="en-US" sz="1600" baseline="30000" dirty="0" smtClean="0">
                <a:latin typeface="Times New Roman" panose="02020603050405020304" pitchFamily="18" charset="0"/>
                <a:cs typeface="Times New Roman" panose="02020603050405020304" pitchFamily="18" charset="0"/>
              </a:rPr>
              <a:t>7</a:t>
            </a:r>
            <a:r>
              <a:rPr lang="en-GB" altLang="en-US" sz="1600" dirty="0" smtClean="0">
                <a:latin typeface="Times New Roman" panose="02020603050405020304" pitchFamily="18" charset="0"/>
                <a:cs typeface="Times New Roman" panose="02020603050405020304" pitchFamily="18" charset="0"/>
              </a:rPr>
              <a:t>‘Blessed are the merciful, for they will receive mercy.</a:t>
            </a:r>
          </a:p>
          <a:p>
            <a:pPr lvl="2" indent="0" eaLnBrk="1" hangingPunct="1">
              <a:spcBef>
                <a:spcPts val="0"/>
              </a:spcBef>
            </a:pPr>
            <a:r>
              <a:rPr lang="en-GB" altLang="en-US" sz="1600" dirty="0" smtClean="0">
                <a:latin typeface="Times New Roman" panose="02020603050405020304" pitchFamily="18" charset="0"/>
                <a:cs typeface="Times New Roman" panose="02020603050405020304" pitchFamily="18" charset="0"/>
              </a:rPr>
              <a:t> </a:t>
            </a:r>
          </a:p>
          <a:p>
            <a:pPr lvl="2" indent="0" eaLnBrk="1" hangingPunct="1">
              <a:spcBef>
                <a:spcPts val="0"/>
              </a:spcBef>
            </a:pPr>
            <a:r>
              <a:rPr lang="en-GB" altLang="en-US" sz="1600" baseline="30000" dirty="0" smtClean="0">
                <a:latin typeface="Times New Roman" panose="02020603050405020304" pitchFamily="18" charset="0"/>
                <a:cs typeface="Times New Roman" panose="02020603050405020304" pitchFamily="18" charset="0"/>
              </a:rPr>
              <a:t>8</a:t>
            </a:r>
            <a:r>
              <a:rPr lang="en-GB" altLang="en-US" sz="1600" dirty="0" smtClean="0">
                <a:latin typeface="Times New Roman" panose="02020603050405020304" pitchFamily="18" charset="0"/>
                <a:cs typeface="Times New Roman" panose="02020603050405020304" pitchFamily="18" charset="0"/>
              </a:rPr>
              <a:t>‘Blessed are the pure in heart, for they will see God.</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3/7</a:t>
            </a:r>
            <a:r>
              <a:rPr lang="en-GB" altLang="en-US" sz="2400" dirty="0" smtClean="0">
                <a:latin typeface="Times New Roman" panose="02020603050405020304" pitchFamily="18" charset="0"/>
                <a:cs typeface="Times New Roman" panose="02020603050405020304" pitchFamily="18" charset="0"/>
              </a:rPr>
              <a:t> </a:t>
            </a:r>
          </a:p>
        </p:txBody>
      </p:sp>
      <p:sp>
        <p:nvSpPr>
          <p:cNvPr id="5"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407649032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1474795"/>
            <a:ext cx="7992888" cy="1643527"/>
          </a:xfrm>
          <a:prstGeom prst="rect">
            <a:avLst/>
          </a:prstGeom>
        </p:spPr>
        <p:txBody>
          <a:bodyPr wrap="square">
            <a:spAutoFit/>
          </a:bodyPr>
          <a:lstStyle/>
          <a:p>
            <a:pPr lvl="2" indent="0" eaLnBrk="1" hangingPunct="1">
              <a:spcBef>
                <a:spcPct val="20000"/>
              </a:spcBef>
            </a:pPr>
            <a:r>
              <a:rPr lang="en-GB" altLang="en-US" sz="2400" baseline="30000" dirty="0">
                <a:latin typeface="Times New Roman" panose="02020603050405020304" pitchFamily="18" charset="0"/>
                <a:cs typeface="Times New Roman" panose="02020603050405020304" pitchFamily="18" charset="0"/>
              </a:rPr>
              <a:t>9</a:t>
            </a:r>
            <a:r>
              <a:rPr lang="en-GB" altLang="en-US" sz="2400" dirty="0">
                <a:latin typeface="Times New Roman" panose="02020603050405020304" pitchFamily="18" charset="0"/>
                <a:cs typeface="Times New Roman" panose="02020603050405020304" pitchFamily="18" charset="0"/>
              </a:rPr>
              <a:t>‘Gwyn </a:t>
            </a:r>
            <a:r>
              <a:rPr lang="en-GB" altLang="en-US" sz="2400" dirty="0" err="1">
                <a:latin typeface="Times New Roman" panose="02020603050405020304" pitchFamily="18" charset="0"/>
                <a:cs typeface="Times New Roman" panose="02020603050405020304" pitchFamily="18" charset="0"/>
              </a:rPr>
              <a:t>eu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byd</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tangnefeddwyr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oherwydd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cânt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galw’n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blant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Dduw</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baseline="30000" dirty="0">
                <a:latin typeface="Times New Roman" panose="02020603050405020304" pitchFamily="18" charset="0"/>
                <a:cs typeface="Times New Roman" panose="02020603050405020304" pitchFamily="18" charset="0"/>
              </a:rPr>
              <a:t>10</a:t>
            </a:r>
            <a:r>
              <a:rPr lang="en-GB" altLang="en-US" sz="2400" dirty="0">
                <a:latin typeface="Times New Roman" panose="02020603050405020304" pitchFamily="18" charset="0"/>
                <a:cs typeface="Times New Roman" panose="02020603050405020304" pitchFamily="18" charset="0"/>
              </a:rPr>
              <a:t>‘Gwyn </a:t>
            </a:r>
            <a:r>
              <a:rPr lang="en-GB" altLang="en-US" sz="2400" dirty="0" err="1">
                <a:latin typeface="Times New Roman" panose="02020603050405020304" pitchFamily="18" charset="0"/>
                <a:cs typeface="Times New Roman" panose="02020603050405020304" pitchFamily="18" charset="0"/>
              </a:rPr>
              <a:t>eu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byd</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rhai</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erlidiwyd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achos</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cyfiawnder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oherwydd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eiddynt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teyrnas</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nefoedd</a:t>
            </a:r>
            <a:r>
              <a:rPr lang="en-GB" altLang="en-US" sz="2400" dirty="0">
                <a:latin typeface="Times New Roman" panose="02020603050405020304" pitchFamily="18" charset="0"/>
                <a:cs typeface="Times New Roman" panose="02020603050405020304" pitchFamily="18" charset="0"/>
              </a:rPr>
              <a:t>.</a:t>
            </a:r>
          </a:p>
        </p:txBody>
      </p:sp>
      <p:sp>
        <p:nvSpPr>
          <p:cNvPr id="4" name="Rectangle 3"/>
          <p:cNvSpPr/>
          <p:nvPr/>
        </p:nvSpPr>
        <p:spPr>
          <a:xfrm>
            <a:off x="683568" y="3573016"/>
            <a:ext cx="7992888" cy="1618905"/>
          </a:xfrm>
          <a:prstGeom prst="rect">
            <a:avLst/>
          </a:prstGeom>
        </p:spPr>
        <p:txBody>
          <a:bodyPr wrap="square">
            <a:spAutoFit/>
          </a:bodyPr>
          <a:lstStyle/>
          <a:p>
            <a:pPr lvl="2" indent="0" eaLnBrk="1" hangingPunct="1">
              <a:spcBef>
                <a:spcPct val="20000"/>
              </a:spcBef>
            </a:pPr>
            <a:r>
              <a:rPr lang="en-GB" altLang="en-US" sz="1600" baseline="30000" dirty="0" smtClean="0">
                <a:latin typeface="Times New Roman" panose="02020603050405020304" pitchFamily="18" charset="0"/>
                <a:cs typeface="Times New Roman" panose="02020603050405020304" pitchFamily="18" charset="0"/>
              </a:rPr>
              <a:t>9</a:t>
            </a:r>
            <a:r>
              <a:rPr lang="en-GB" altLang="en-US" sz="1600" dirty="0" smtClean="0">
                <a:latin typeface="Times New Roman" panose="02020603050405020304" pitchFamily="18" charset="0"/>
                <a:cs typeface="Times New Roman" panose="02020603050405020304" pitchFamily="18" charset="0"/>
              </a:rPr>
              <a:t>‘Blessed are the peacemakers, for they will be called children of God.</a:t>
            </a:r>
          </a:p>
          <a:p>
            <a:pPr lvl="2" indent="0" eaLnBrk="1" hangingPunct="1">
              <a:spcBef>
                <a:spcPct val="20000"/>
              </a:spcBef>
            </a:pPr>
            <a:endParaRPr lang="en-GB" altLang="en-US" sz="16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1600" baseline="30000" dirty="0" smtClean="0">
                <a:latin typeface="Times New Roman" panose="02020603050405020304" pitchFamily="18" charset="0"/>
                <a:cs typeface="Times New Roman" panose="02020603050405020304" pitchFamily="18" charset="0"/>
              </a:rPr>
              <a:t>10</a:t>
            </a:r>
            <a:r>
              <a:rPr lang="en-GB" altLang="en-US" sz="1600" dirty="0" smtClean="0">
                <a:latin typeface="Times New Roman" panose="02020603050405020304" pitchFamily="18" charset="0"/>
                <a:cs typeface="Times New Roman" panose="02020603050405020304" pitchFamily="18" charset="0"/>
              </a:rPr>
              <a:t>‘Blessed are those who are persecuted for righteousness’ sake, for theirs is the kingdom of heaven.</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4/7</a:t>
            </a:r>
            <a:r>
              <a:rPr lang="en-GB" altLang="en-US" sz="2400" dirty="0" smtClean="0">
                <a:latin typeface="Times New Roman" panose="02020603050405020304" pitchFamily="18" charset="0"/>
                <a:cs typeface="Times New Roman" panose="02020603050405020304" pitchFamily="18" charset="0"/>
              </a:rPr>
              <a:t> </a:t>
            </a:r>
          </a:p>
        </p:txBody>
      </p:sp>
      <p:sp>
        <p:nvSpPr>
          <p:cNvPr id="5"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27631098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1340768"/>
            <a:ext cx="7992888" cy="2825389"/>
          </a:xfrm>
          <a:prstGeom prst="rect">
            <a:avLst/>
          </a:prstGeom>
        </p:spPr>
        <p:txBody>
          <a:bodyPr wrap="square">
            <a:spAutoFit/>
          </a:bodyPr>
          <a:lstStyle/>
          <a:p>
            <a:pPr lvl="2" indent="0" eaLnBrk="1" hangingPunct="1">
              <a:spcBef>
                <a:spcPct val="20000"/>
              </a:spcBef>
            </a:pPr>
            <a:r>
              <a:rPr lang="en-GB" altLang="en-US" sz="2400" baseline="30000" dirty="0">
                <a:latin typeface="Times New Roman" panose="02020603050405020304" pitchFamily="18" charset="0"/>
                <a:cs typeface="Times New Roman" panose="02020603050405020304" pitchFamily="18" charset="0"/>
              </a:rPr>
              <a:t>11</a:t>
            </a:r>
            <a:r>
              <a:rPr lang="en-GB" altLang="en-US" sz="2400" dirty="0">
                <a:latin typeface="Times New Roman" panose="02020603050405020304" pitchFamily="18" charset="0"/>
                <a:cs typeface="Times New Roman" panose="02020603050405020304" pitchFamily="18" charset="0"/>
              </a:rPr>
              <a:t>‘Gwyn </a:t>
            </a:r>
            <a:r>
              <a:rPr lang="en-GB" altLang="en-US" sz="2400" dirty="0" err="1">
                <a:latin typeface="Times New Roman" panose="02020603050405020304" pitchFamily="18" charset="0"/>
                <a:cs typeface="Times New Roman" panose="02020603050405020304" pitchFamily="18" charset="0"/>
              </a:rPr>
              <a:t>eich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byd</a:t>
            </a:r>
            <a:r>
              <a:rPr lang="en-GB" altLang="en-US" sz="2400" dirty="0">
                <a:latin typeface="Times New Roman" panose="02020603050405020304" pitchFamily="18" charset="0"/>
                <a:cs typeface="Times New Roman" panose="02020603050405020304" pitchFamily="18" charset="0"/>
              </a:rPr>
              <a:t> pan </a:t>
            </a:r>
            <a:r>
              <a:rPr lang="en-GB" altLang="en-US" sz="2400" dirty="0" err="1">
                <a:latin typeface="Times New Roman" panose="02020603050405020304" pitchFamily="18" charset="0"/>
                <a:cs typeface="Times New Roman" panose="02020603050405020304" pitchFamily="18" charset="0"/>
              </a:rPr>
              <a:t>fydd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pobl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gwaradwyddo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erlid</a:t>
            </a:r>
            <a:r>
              <a:rPr lang="en-GB" altLang="en-US" sz="2400" dirty="0">
                <a:latin typeface="Times New Roman" panose="02020603050405020304" pitchFamily="18" charset="0"/>
                <a:cs typeface="Times New Roman" panose="02020603050405020304" pitchFamily="18" charset="0"/>
              </a:rPr>
              <a:t>, ac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dweud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pob</a:t>
            </a:r>
            <a:r>
              <a:rPr lang="en-GB" altLang="en-US" sz="2400" dirty="0">
                <a:latin typeface="Times New Roman" panose="02020603050405020304" pitchFamily="18" charset="0"/>
                <a:cs typeface="Times New Roman" panose="02020603050405020304" pitchFamily="18" charset="0"/>
              </a:rPr>
              <a:t> math o </a:t>
            </a:r>
            <a:r>
              <a:rPr lang="en-GB" altLang="en-US" sz="2400" dirty="0" err="1">
                <a:latin typeface="Times New Roman" panose="02020603050405020304" pitchFamily="18" charset="0"/>
                <a:cs typeface="Times New Roman" panose="02020603050405020304" pitchFamily="18" charset="0"/>
              </a:rPr>
              <a:t>ddrygair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celwyddog</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erbyn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o’m</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hachos</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baseline="30000" dirty="0">
                <a:latin typeface="Times New Roman" panose="02020603050405020304" pitchFamily="18" charset="0"/>
                <a:cs typeface="Times New Roman" panose="02020603050405020304" pitchFamily="18" charset="0"/>
              </a:rPr>
              <a:t>12</a:t>
            </a:r>
            <a:r>
              <a:rPr lang="en-GB" altLang="en-US" sz="2400" dirty="0">
                <a:latin typeface="Times New Roman" panose="02020603050405020304" pitchFamily="18" charset="0"/>
                <a:cs typeface="Times New Roman" panose="02020603050405020304" pitchFamily="18" charset="0"/>
              </a:rPr>
              <a:t>‘Llawenhewch a </a:t>
            </a:r>
            <a:r>
              <a:rPr lang="en-GB" altLang="en-US" sz="2400" dirty="0" err="1">
                <a:latin typeface="Times New Roman" panose="02020603050405020304" pitchFamily="18" charset="0"/>
                <a:cs typeface="Times New Roman" panose="02020603050405020304" pitchFamily="18" charset="0"/>
              </a:rPr>
              <a:t>gorfoleddwch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oherwydd</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mae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gwobr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fawr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nefoedd</a:t>
            </a:r>
            <a:r>
              <a:rPr lang="en-GB" altLang="en-US" sz="2400" dirty="0">
                <a:latin typeface="Times New Roman" panose="02020603050405020304" pitchFamily="18" charset="0"/>
                <a:cs typeface="Times New Roman" panose="02020603050405020304" pitchFamily="18" charset="0"/>
              </a:rPr>
              <a:t>; felly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wir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erlidiwyd</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proffwydi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oedd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blaen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chwi</a:t>
            </a:r>
            <a:r>
              <a:rPr lang="en-GB" altLang="en-US" sz="2400" dirty="0">
                <a:latin typeface="Times New Roman" panose="02020603050405020304" pitchFamily="18" charset="0"/>
                <a:cs typeface="Times New Roman" panose="02020603050405020304" pitchFamily="18" charset="0"/>
              </a:rPr>
              <a:t>.</a:t>
            </a:r>
          </a:p>
          <a:p>
            <a:pPr lvl="2" indent="0" algn="r"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 </a:t>
            </a:r>
          </a:p>
        </p:txBody>
      </p:sp>
      <p:sp>
        <p:nvSpPr>
          <p:cNvPr id="4" name="Rectangle 3"/>
          <p:cNvSpPr/>
          <p:nvPr/>
        </p:nvSpPr>
        <p:spPr>
          <a:xfrm>
            <a:off x="683568" y="4356856"/>
            <a:ext cx="8136904" cy="1274195"/>
          </a:xfrm>
          <a:prstGeom prst="rect">
            <a:avLst/>
          </a:prstGeom>
        </p:spPr>
        <p:txBody>
          <a:bodyPr wrap="square">
            <a:spAutoFit/>
          </a:bodyPr>
          <a:lstStyle/>
          <a:p>
            <a:pPr lvl="2" indent="0" eaLnBrk="1" hangingPunct="1">
              <a:spcBef>
                <a:spcPct val="20000"/>
              </a:spcBef>
            </a:pPr>
            <a:r>
              <a:rPr lang="en-GB" altLang="en-US" sz="1600" baseline="30000" dirty="0" smtClean="0">
                <a:latin typeface="Times New Roman" panose="02020603050405020304" pitchFamily="18" charset="0"/>
                <a:cs typeface="Times New Roman" panose="02020603050405020304" pitchFamily="18" charset="0"/>
              </a:rPr>
              <a:t>11</a:t>
            </a:r>
            <a:r>
              <a:rPr lang="en-GB" altLang="en-US" sz="1600" dirty="0" smtClean="0">
                <a:latin typeface="Times New Roman" panose="02020603050405020304" pitchFamily="18" charset="0"/>
                <a:cs typeface="Times New Roman" panose="02020603050405020304" pitchFamily="18" charset="0"/>
              </a:rPr>
              <a:t>‘blessed are you when people revile you and persecute you and utter all kinds of evil against you falsely on my account. </a:t>
            </a:r>
            <a:r>
              <a:rPr lang="en-GB" altLang="en-US" sz="1600" baseline="30000" dirty="0" smtClean="0">
                <a:latin typeface="Times New Roman" panose="02020603050405020304" pitchFamily="18" charset="0"/>
                <a:cs typeface="Times New Roman" panose="02020603050405020304" pitchFamily="18" charset="0"/>
              </a:rPr>
              <a:t>12</a:t>
            </a:r>
            <a:r>
              <a:rPr lang="en-GB" altLang="en-US" sz="1600" dirty="0" smtClean="0">
                <a:latin typeface="Times New Roman" panose="02020603050405020304" pitchFamily="18" charset="0"/>
                <a:cs typeface="Times New Roman" panose="02020603050405020304" pitchFamily="18" charset="0"/>
              </a:rPr>
              <a:t>‘Rejoice and be glad, for your reward is great in heaven, for in the same way they persecuted the prophets who were before you.</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5/7</a:t>
            </a:r>
            <a:r>
              <a:rPr lang="en-GB" altLang="en-US" sz="2400" dirty="0" smtClean="0">
                <a:latin typeface="Times New Roman" panose="02020603050405020304" pitchFamily="18" charset="0"/>
                <a:cs typeface="Times New Roman" panose="02020603050405020304" pitchFamily="18" charset="0"/>
              </a:rPr>
              <a:t> </a:t>
            </a:r>
          </a:p>
        </p:txBody>
      </p:sp>
      <p:sp>
        <p:nvSpPr>
          <p:cNvPr id="5"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133782060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1600" y="1608938"/>
            <a:ext cx="7992888" cy="1643527"/>
          </a:xfrm>
          <a:prstGeom prst="rect">
            <a:avLst/>
          </a:prstGeom>
        </p:spPr>
        <p:txBody>
          <a:bodyPr wrap="square">
            <a:spAutoFit/>
          </a:bodyPr>
          <a:lstStyle/>
          <a:p>
            <a:r>
              <a:rPr lang="en-GB" sz="2400" baseline="30000" dirty="0">
                <a:latin typeface="Times New Roman" panose="02020603050405020304" pitchFamily="18" charset="0"/>
                <a:cs typeface="Times New Roman" panose="02020603050405020304" pitchFamily="18" charset="0"/>
              </a:rPr>
              <a:t>13</a:t>
            </a:r>
            <a:r>
              <a:rPr lang="en-GB" sz="2400" dirty="0">
                <a:latin typeface="Times New Roman" panose="02020603050405020304" pitchFamily="18" charset="0"/>
                <a:cs typeface="Times New Roman" panose="02020603050405020304" pitchFamily="18" charset="0"/>
              </a:rPr>
              <a:t>‘Chwi </a:t>
            </a:r>
            <a:r>
              <a:rPr lang="en-GB" sz="2400" dirty="0" err="1">
                <a:latin typeface="Times New Roman" panose="02020603050405020304" pitchFamily="18" charset="0"/>
                <a:cs typeface="Times New Roman" panose="02020603050405020304" pitchFamily="18" charset="0"/>
              </a:rPr>
              <a:t>yw</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halen</a:t>
            </a:r>
            <a:r>
              <a:rPr lang="en-GB" sz="2400" dirty="0">
                <a:latin typeface="Times New Roman" panose="02020603050405020304" pitchFamily="18" charset="0"/>
                <a:cs typeface="Times New Roman" panose="02020603050405020304" pitchFamily="18" charset="0"/>
              </a:rPr>
              <a:t> y </a:t>
            </a:r>
            <a:r>
              <a:rPr lang="en-GB" sz="2400" dirty="0" err="1">
                <a:latin typeface="Times New Roman" panose="02020603050405020304" pitchFamily="18" charset="0"/>
                <a:cs typeface="Times New Roman" panose="02020603050405020304" pitchFamily="18" charset="0"/>
              </a:rPr>
              <a:t>ddaear</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ond</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os</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cyll</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yr</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halen</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ei</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flas</a:t>
            </a:r>
            <a:r>
              <a:rPr lang="en-GB" sz="2400" dirty="0">
                <a:latin typeface="Times New Roman" panose="02020603050405020304" pitchFamily="18" charset="0"/>
                <a:cs typeface="Times New Roman" panose="02020603050405020304" pitchFamily="18" charset="0"/>
              </a:rPr>
              <a:t>, â </a:t>
            </a:r>
            <a:r>
              <a:rPr lang="en-GB" sz="2400" dirty="0" err="1">
                <a:latin typeface="Times New Roman" panose="02020603050405020304" pitchFamily="18" charset="0"/>
                <a:cs typeface="Times New Roman" panose="02020603050405020304" pitchFamily="18" charset="0"/>
              </a:rPr>
              <a:t>pha</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beth</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yr</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helltir</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ef</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Nid</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yw’n</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dda</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i</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ddim</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bellach</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ond</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i’w</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luchio</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allan</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a’i</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sathru</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dan</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draed</a:t>
            </a:r>
            <a:r>
              <a:rPr lang="en-GB" sz="2400" dirty="0">
                <a:latin typeface="Times New Roman" panose="02020603050405020304" pitchFamily="18" charset="0"/>
                <a:cs typeface="Times New Roman" panose="02020603050405020304" pitchFamily="18" charset="0"/>
              </a:rPr>
              <a:t>.</a:t>
            </a:r>
          </a:p>
          <a:p>
            <a:pPr lvl="2" indent="0" algn="r"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 </a:t>
            </a:r>
          </a:p>
        </p:txBody>
      </p:sp>
      <p:sp>
        <p:nvSpPr>
          <p:cNvPr id="4" name="Rectangle 3"/>
          <p:cNvSpPr/>
          <p:nvPr/>
        </p:nvSpPr>
        <p:spPr>
          <a:xfrm>
            <a:off x="323528" y="3553154"/>
            <a:ext cx="8208912" cy="1027974"/>
          </a:xfrm>
          <a:prstGeom prst="rect">
            <a:avLst/>
          </a:prstGeom>
        </p:spPr>
        <p:txBody>
          <a:bodyPr wrap="square">
            <a:spAutoFit/>
          </a:bodyPr>
          <a:lstStyle/>
          <a:p>
            <a:pPr lvl="2" indent="0" eaLnBrk="1" hangingPunct="1">
              <a:spcBef>
                <a:spcPct val="20000"/>
              </a:spcBef>
            </a:pPr>
            <a:r>
              <a:rPr lang="en-GB" altLang="en-US" sz="1600" baseline="30000" dirty="0" smtClean="0">
                <a:latin typeface="Times New Roman" panose="02020603050405020304" pitchFamily="18" charset="0"/>
                <a:cs typeface="Times New Roman" panose="02020603050405020304" pitchFamily="18" charset="0"/>
              </a:rPr>
              <a:t>13</a:t>
            </a:r>
            <a:r>
              <a:rPr lang="en-GB" altLang="en-US" sz="1600" dirty="0" smtClean="0">
                <a:latin typeface="Times New Roman" panose="02020603050405020304" pitchFamily="18" charset="0"/>
                <a:cs typeface="Times New Roman" panose="02020603050405020304" pitchFamily="18" charset="0"/>
              </a:rPr>
              <a:t>‘You are the salt of the earth; but if salt has lost its taste, how can its saltiness be restored? It is no longer good for anything, but is thrown out and trampled under foot.</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6/7</a:t>
            </a:r>
            <a:r>
              <a:rPr lang="en-GB" altLang="en-US" sz="2400" dirty="0" smtClean="0">
                <a:latin typeface="Times New Roman" panose="02020603050405020304" pitchFamily="18" charset="0"/>
                <a:cs typeface="Times New Roman" panose="02020603050405020304" pitchFamily="18" charset="0"/>
              </a:rPr>
              <a:t> </a:t>
            </a:r>
          </a:p>
        </p:txBody>
      </p:sp>
      <p:sp>
        <p:nvSpPr>
          <p:cNvPr id="5"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73541790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4663" y="1159775"/>
            <a:ext cx="7992888" cy="2677656"/>
          </a:xfrm>
          <a:prstGeom prst="rect">
            <a:avLst/>
          </a:prstGeom>
        </p:spPr>
        <p:txBody>
          <a:bodyPr wrap="square">
            <a:spAutoFit/>
          </a:bodyPr>
          <a:lstStyle/>
          <a:p>
            <a:pPr lvl="2" indent="0" eaLnBrk="1" hangingPunct="1">
              <a:spcBef>
                <a:spcPct val="20000"/>
              </a:spcBef>
            </a:pPr>
            <a:r>
              <a:rPr lang="cy-GB" altLang="en-US" sz="2400" baseline="30000" dirty="0">
                <a:latin typeface="Times New Roman" panose="02020603050405020304" pitchFamily="18" charset="0"/>
                <a:cs typeface="Times New Roman" panose="02020603050405020304" pitchFamily="18" charset="0"/>
              </a:rPr>
              <a:t>14</a:t>
            </a:r>
            <a:r>
              <a:rPr lang="cy-GB" altLang="en-US" sz="2400" dirty="0">
                <a:latin typeface="Times New Roman" panose="02020603050405020304" pitchFamily="18" charset="0"/>
                <a:cs typeface="Times New Roman" panose="02020603050405020304" pitchFamily="18" charset="0"/>
              </a:rPr>
              <a:t>‘Chwi yw goleuni’r byd. Ni ellir cuddio dinas a osodir ar fryn. </a:t>
            </a:r>
            <a:r>
              <a:rPr lang="cy-GB" altLang="en-US" sz="2400" baseline="30000" dirty="0">
                <a:latin typeface="Times New Roman" panose="02020603050405020304" pitchFamily="18" charset="0"/>
                <a:cs typeface="Times New Roman" panose="02020603050405020304" pitchFamily="18" charset="0"/>
              </a:rPr>
              <a:t>15</a:t>
            </a:r>
            <a:r>
              <a:rPr lang="cy-GB" altLang="en-US" sz="2400" dirty="0">
                <a:latin typeface="Times New Roman" panose="02020603050405020304" pitchFamily="18" charset="0"/>
                <a:cs typeface="Times New Roman" panose="02020603050405020304" pitchFamily="18" charset="0"/>
              </a:rPr>
              <a:t>Ac nid oes neb yn goleuo cannwyll ac yn ei rhoi dan lestr, ond yn hytrach ar ganhwyllbren, a bydd yn rhoi golau i bawb sydd yn y tŷ. </a:t>
            </a:r>
            <a:r>
              <a:rPr lang="cy-GB" altLang="en-US" sz="2400" baseline="30000" dirty="0">
                <a:latin typeface="Times New Roman" panose="02020603050405020304" pitchFamily="18" charset="0"/>
                <a:cs typeface="Times New Roman" panose="02020603050405020304" pitchFamily="18" charset="0"/>
              </a:rPr>
              <a:t>16</a:t>
            </a:r>
            <a:r>
              <a:rPr lang="cy-GB" altLang="en-US" sz="2400" dirty="0">
                <a:latin typeface="Times New Roman" panose="02020603050405020304" pitchFamily="18" charset="0"/>
                <a:cs typeface="Times New Roman" panose="02020603050405020304" pitchFamily="18" charset="0"/>
              </a:rPr>
              <a:t>Felly boed i’ch gole uni chwithau lewyrchu gerbron eraill, er mwyn iddynt weld eich gweithredoedd da chwi a gogoneddu eich Tad, yr hwn sydd yn y nefoedd.</a:t>
            </a:r>
            <a:r>
              <a:rPr lang="en-GB" altLang="en-US" sz="2400" dirty="0" smtClean="0">
                <a:latin typeface="Times New Roman" panose="02020603050405020304" pitchFamily="18" charset="0"/>
                <a:cs typeface="Times New Roman" panose="02020603050405020304" pitchFamily="18" charset="0"/>
              </a:rPr>
              <a:t> </a:t>
            </a:r>
          </a:p>
        </p:txBody>
      </p:sp>
      <p:sp>
        <p:nvSpPr>
          <p:cNvPr id="4" name="Rectangle 3"/>
          <p:cNvSpPr/>
          <p:nvPr/>
        </p:nvSpPr>
        <p:spPr>
          <a:xfrm>
            <a:off x="495637" y="4212840"/>
            <a:ext cx="7992888" cy="1520416"/>
          </a:xfrm>
          <a:prstGeom prst="rect">
            <a:avLst/>
          </a:prstGeom>
        </p:spPr>
        <p:txBody>
          <a:bodyPr wrap="square">
            <a:spAutoFit/>
          </a:bodyPr>
          <a:lstStyle/>
          <a:p>
            <a:pPr lvl="2" indent="0" eaLnBrk="1" hangingPunct="1">
              <a:spcBef>
                <a:spcPct val="20000"/>
              </a:spcBef>
            </a:pPr>
            <a:r>
              <a:rPr lang="en-GB" altLang="en-US" sz="1600" baseline="30000" dirty="0" smtClean="0">
                <a:latin typeface="Times New Roman" panose="02020603050405020304" pitchFamily="18" charset="0"/>
                <a:cs typeface="Times New Roman" panose="02020603050405020304" pitchFamily="18" charset="0"/>
              </a:rPr>
              <a:t>14</a:t>
            </a:r>
            <a:r>
              <a:rPr lang="en-GB" altLang="en-US" sz="1600" dirty="0" smtClean="0">
                <a:latin typeface="Times New Roman" panose="02020603050405020304" pitchFamily="18" charset="0"/>
                <a:cs typeface="Times New Roman" panose="02020603050405020304" pitchFamily="18" charset="0"/>
              </a:rPr>
              <a:t>‘You are the light of the world. A city built on a hill cannot be hidden. </a:t>
            </a:r>
            <a:r>
              <a:rPr lang="en-GB" altLang="en-US" sz="1600" baseline="30000" dirty="0" smtClean="0">
                <a:latin typeface="Times New Roman" panose="02020603050405020304" pitchFamily="18" charset="0"/>
                <a:cs typeface="Times New Roman" panose="02020603050405020304" pitchFamily="18" charset="0"/>
              </a:rPr>
              <a:t>15</a:t>
            </a:r>
            <a:r>
              <a:rPr lang="en-GB" altLang="en-US" sz="1600" dirty="0" smtClean="0">
                <a:latin typeface="Times New Roman" panose="02020603050405020304" pitchFamily="18" charset="0"/>
                <a:cs typeface="Times New Roman" panose="02020603050405020304" pitchFamily="18" charset="0"/>
              </a:rPr>
              <a:t>No one after lighting a lamp puts it under the bushel basket, but on the lampstand, and it gives light to all in the house. </a:t>
            </a:r>
            <a:r>
              <a:rPr lang="en-GB" altLang="en-US" sz="1600" baseline="30000" dirty="0" smtClean="0">
                <a:latin typeface="Times New Roman" panose="02020603050405020304" pitchFamily="18" charset="0"/>
                <a:cs typeface="Times New Roman" panose="02020603050405020304" pitchFamily="18" charset="0"/>
              </a:rPr>
              <a:t>16</a:t>
            </a:r>
            <a:r>
              <a:rPr lang="en-GB" altLang="en-US" sz="1600" dirty="0" smtClean="0">
                <a:latin typeface="Times New Roman" panose="02020603050405020304" pitchFamily="18" charset="0"/>
                <a:cs typeface="Times New Roman" panose="02020603050405020304" pitchFamily="18" charset="0"/>
              </a:rPr>
              <a:t>In the same way, let your light shine before others, so that they may see your good works and give glory to your Father in heaven.</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7/7</a:t>
            </a:r>
            <a:r>
              <a:rPr lang="en-GB" altLang="en-US" sz="2400" dirty="0" smtClean="0">
                <a:latin typeface="Times New Roman" panose="02020603050405020304" pitchFamily="18" charset="0"/>
                <a:cs typeface="Times New Roman" panose="02020603050405020304" pitchFamily="18" charset="0"/>
              </a:rPr>
              <a:t> </a:t>
            </a:r>
          </a:p>
        </p:txBody>
      </p:sp>
      <p:sp>
        <p:nvSpPr>
          <p:cNvPr id="5"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84190814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398669" y="1713121"/>
            <a:ext cx="806450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Darllenydd</a:t>
            </a: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Gwrandewch</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byddwch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fyw</a:t>
            </a:r>
            <a:r>
              <a:rPr lang="en-GB" altLang="en-US" sz="2400" dirty="0">
                <a:latin typeface="Times New Roman" panose="02020603050405020304" pitchFamily="18" charset="0"/>
                <a:cs typeface="Times New Roman" panose="02020603050405020304" pitchFamily="18" charset="0"/>
              </a:rPr>
              <a:t>!</a:t>
            </a: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401389" y="3429000"/>
            <a:ext cx="806450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Reader</a:t>
            </a:r>
            <a:endParaRPr lang="en-GB" altLang="en-US" sz="20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1600" dirty="0">
              <a:solidFill>
                <a:srgbClr val="808080"/>
              </a:solidFill>
              <a:cs typeface="Times New Roman" panose="02020603050405020304" pitchFamily="18" charset="0"/>
            </a:endParaRP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Listen and you will live!</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579360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412776"/>
            <a:ext cx="7848798" cy="216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Gweddïwn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eleni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gyda</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Christnogion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Latfia</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wedi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paratoi’r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gwasanaeth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gobaith</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byddwn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gallu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tyfu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cymundeb</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â’n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Hargl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Iesu</a:t>
            </a:r>
            <a:r>
              <a:rPr lang="en-GB" altLang="en-US" sz="2400" dirty="0">
                <a:latin typeface="Times New Roman" panose="02020603050405020304" pitchFamily="18" charset="0"/>
                <a:cs typeface="Times New Roman" panose="02020603050405020304" pitchFamily="18" charset="0"/>
              </a:rPr>
              <a:t> Grist a </a:t>
            </a:r>
            <a:r>
              <a:rPr lang="en-GB" altLang="en-US" sz="2400" dirty="0" err="1">
                <a:latin typeface="Times New Roman" panose="02020603050405020304" pitchFamily="18" charset="0"/>
                <a:cs typeface="Times New Roman" panose="02020603050405020304" pitchFamily="18" charset="0"/>
              </a:rPr>
              <a:t>chyda’n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holl</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frodyr</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a’n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chwiorydd</a:t>
            </a:r>
            <a:r>
              <a:rPr lang="en-GB" altLang="en-US" sz="2400" dirty="0" smtClean="0">
                <a:latin typeface="Times New Roman" panose="02020603050405020304" pitchFamily="18" charset="0"/>
                <a:cs typeface="Times New Roman" panose="02020603050405020304" pitchFamily="18" charset="0"/>
              </a:rPr>
              <a:t>.</a:t>
            </a:r>
          </a:p>
          <a:p>
            <a:pPr lvl="2" indent="0" algn="r" eaLnBrk="1" hangingPunct="1">
              <a:spcBef>
                <a:spcPct val="20000"/>
              </a:spcBef>
            </a:pPr>
            <a:r>
              <a:rPr lang="en-GB" b="1" dirty="0" smtClean="0">
                <a:latin typeface="Times New Roman" panose="02020603050405020304" pitchFamily="18" charset="0"/>
              </a:rPr>
              <a:t>2/2</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731639" y="3809615"/>
            <a:ext cx="7848798" cy="1131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We pray this year with the Christians of Latvia, who have prepared this service in the hope that we may grow in our communion with our Lord Jesus Christ and with all our brothers and sisters</a:t>
            </a:r>
            <a:r>
              <a:rPr lang="en-GB" altLang="en-US" sz="1600" dirty="0" smtClean="0">
                <a:latin typeface="Times New Roman" panose="02020603050405020304" pitchFamily="18" charset="0"/>
                <a:cs typeface="Times New Roman" panose="02020603050405020304" pitchFamily="18" charset="0"/>
              </a:rPr>
              <a:t>.</a:t>
            </a:r>
            <a:endParaRPr lang="en-GB" altLang="en-US" sz="1600" dirty="0">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Yr</a:t>
            </a:r>
            <a:r>
              <a:rPr lang="en-GB" altLang="en-US" sz="1700" b="1" u="sng"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Ysbryd</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a:t>
            </a:r>
            <a:r>
              <a:rPr lang="en-GB" altLang="en-US" sz="1400" b="1" u="sng" dirty="0" smtClean="0">
                <a:solidFill>
                  <a:schemeClr val="bg1"/>
                </a:solidFill>
                <a:latin typeface="Times New Roman" panose="02020603050405020304" pitchFamily="18" charset="0"/>
                <a:cs typeface="Times New Roman" panose="02020603050405020304" pitchFamily="18" charset="0"/>
              </a:rPr>
              <a:t>Holy Spirit</a:t>
            </a:r>
            <a:r>
              <a:rPr lang="en-GB" altLang="en-US" sz="1400" dirty="0" smtClean="0">
                <a:solidFill>
                  <a:schemeClr val="bg1"/>
                </a:solidFill>
                <a:latin typeface="Times New Roman" panose="02020603050405020304" pitchFamily="18" charset="0"/>
                <a:cs typeface="Times New Roman" panose="02020603050405020304" pitchFamily="18" charset="0"/>
              </a:rPr>
              <a:t>          Reconciliation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180625524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75656" y="1772816"/>
            <a:ext cx="3240286"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err="1">
                <a:latin typeface="Times New Roman" panose="02020603050405020304" pitchFamily="18" charset="0"/>
              </a:rPr>
              <a:t>Diolch</a:t>
            </a:r>
            <a:r>
              <a:rPr lang="en-GB" sz="2400" b="1" dirty="0">
                <a:latin typeface="Times New Roman" panose="02020603050405020304" pitchFamily="18" charset="0"/>
              </a:rPr>
              <a:t> a </a:t>
            </a:r>
            <a:r>
              <a:rPr lang="en-GB" sz="2400" b="1" dirty="0" err="1">
                <a:latin typeface="Times New Roman" panose="02020603050405020304" pitchFamily="18" charset="0"/>
              </a:rPr>
              <a:t>fo</a:t>
            </a:r>
            <a:r>
              <a:rPr lang="en-GB" sz="2400" b="1" dirty="0">
                <a:latin typeface="Times New Roman" panose="02020603050405020304" pitchFamily="18" charset="0"/>
              </a:rPr>
              <a:t> </a:t>
            </a:r>
            <a:r>
              <a:rPr lang="en-GB" sz="2400" b="1" dirty="0" err="1">
                <a:latin typeface="Times New Roman" panose="02020603050405020304" pitchFamily="18" charset="0"/>
              </a:rPr>
              <a:t>i</a:t>
            </a:r>
            <a:r>
              <a:rPr lang="en-GB" sz="2400" b="1" dirty="0">
                <a:latin typeface="Times New Roman" panose="02020603050405020304" pitchFamily="18" charset="0"/>
              </a:rPr>
              <a:t> </a:t>
            </a:r>
            <a:r>
              <a:rPr lang="en-GB" sz="2400" b="1" dirty="0" err="1">
                <a:latin typeface="Times New Roman" panose="02020603050405020304" pitchFamily="18" charset="0"/>
              </a:rPr>
              <a:t>Dduw</a:t>
            </a:r>
            <a:r>
              <a:rPr lang="en-GB" sz="2400" b="1" dirty="0">
                <a:latin typeface="Times New Roman" panose="02020603050405020304" pitchFamily="18" charset="0"/>
              </a:rPr>
              <a:t>.</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475582" y="3356992"/>
            <a:ext cx="3240286"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1600" b="1" dirty="0" smtClean="0">
                <a:latin typeface="Times New Roman" panose="02020603050405020304" pitchFamily="18" charset="0"/>
              </a:rPr>
              <a:t>Thanks be to God.</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400177088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385065" y="2564904"/>
            <a:ext cx="6335713" cy="791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u="sng" dirty="0" err="1">
                <a:solidFill>
                  <a:srgbClr val="875B00"/>
                </a:solidFill>
                <a:latin typeface="Times New Roman" panose="02020603050405020304" pitchFamily="18" charset="0"/>
                <a:cs typeface="Times New Roman" panose="02020603050405020304" pitchFamily="18" charset="0"/>
              </a:rPr>
              <a:t>Pregeth</a:t>
            </a:r>
            <a:r>
              <a:rPr lang="en-GB" altLang="en-US" sz="3200" b="1" u="sng" dirty="0">
                <a:solidFill>
                  <a:srgbClr val="875B00"/>
                </a:solidFill>
                <a:latin typeface="Times New Roman" panose="02020603050405020304" pitchFamily="18" charset="0"/>
                <a:cs typeface="Times New Roman" panose="02020603050405020304" pitchFamily="18" charset="0"/>
              </a:rPr>
              <a:t>/</a:t>
            </a:r>
            <a:r>
              <a:rPr lang="en-GB" altLang="en-US" sz="3200" b="1" u="sng" dirty="0" err="1">
                <a:solidFill>
                  <a:srgbClr val="875B00"/>
                </a:solidFill>
                <a:latin typeface="Times New Roman" panose="02020603050405020304" pitchFamily="18" charset="0"/>
                <a:cs typeface="Times New Roman" panose="02020603050405020304" pitchFamily="18" charset="0"/>
              </a:rPr>
              <a:t>Homili</a:t>
            </a:r>
            <a:r>
              <a:rPr lang="en-GB" altLang="en-US" sz="3600" b="1" dirty="0">
                <a:solidFill>
                  <a:schemeClr val="tx2"/>
                </a:solidFill>
                <a:latin typeface="Times New Roman" panose="02020603050405020304" pitchFamily="18" charset="0"/>
                <a:cs typeface="Times New Roman" panose="02020603050405020304" pitchFamily="18" charset="0"/>
              </a:rPr>
              <a:t/>
            </a:r>
            <a:br>
              <a:rPr lang="en-GB" altLang="en-US" sz="36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
        <p:nvSpPr>
          <p:cNvPr id="4" name="Rectangle 2"/>
          <p:cNvSpPr>
            <a:spLocks noChangeArrowheads="1"/>
          </p:cNvSpPr>
          <p:nvPr/>
        </p:nvSpPr>
        <p:spPr bwMode="auto">
          <a:xfrm>
            <a:off x="1404639" y="3212603"/>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2400" b="1" u="sng" dirty="0" smtClean="0">
                <a:solidFill>
                  <a:srgbClr val="875B00"/>
                </a:solidFill>
                <a:latin typeface="Times New Roman" panose="02020603050405020304" pitchFamily="18" charset="0"/>
                <a:cs typeface="Times New Roman" panose="02020603050405020304" pitchFamily="18" charset="0"/>
              </a:rPr>
              <a:t>Sermon / Homily</a:t>
            </a:r>
            <a:r>
              <a:rPr lang="en-GB" altLang="en-US" sz="2400" b="1" dirty="0" smtClean="0">
                <a:solidFill>
                  <a:srgbClr val="875B00"/>
                </a:solidFill>
                <a:latin typeface="Times New Roman" panose="02020603050405020304" pitchFamily="18" charset="0"/>
                <a:cs typeface="Times New Roman" panose="02020603050405020304" pitchFamily="18" charset="0"/>
              </a:rPr>
              <a:t> </a:t>
            </a:r>
            <a:r>
              <a:rPr lang="en-GB" altLang="en-US" sz="2000" b="1" dirty="0">
                <a:solidFill>
                  <a:schemeClr val="tx2"/>
                </a:solidFill>
                <a:latin typeface="Times New Roman" panose="02020603050405020304" pitchFamily="18" charset="0"/>
                <a:cs typeface="Times New Roman" panose="02020603050405020304" pitchFamily="18" charset="0"/>
              </a:rPr>
              <a:t/>
            </a:r>
            <a:br>
              <a:rPr lang="en-GB" altLang="en-US" sz="2000" b="1" dirty="0">
                <a:solidFill>
                  <a:schemeClr val="tx2"/>
                </a:solidFill>
                <a:latin typeface="Times New Roman" panose="02020603050405020304" pitchFamily="18" charset="0"/>
                <a:cs typeface="Times New Roman" panose="02020603050405020304" pitchFamily="18" charset="0"/>
              </a:rPr>
            </a:br>
            <a:r>
              <a:rPr lang="en-US" altLang="en-US" sz="2000" dirty="0">
                <a:solidFill>
                  <a:schemeClr val="tx2"/>
                </a:solidFill>
              </a:rPr>
              <a:t/>
            </a:r>
            <a:br>
              <a:rPr lang="en-US" altLang="en-US" sz="2000" dirty="0">
                <a:solidFill>
                  <a:schemeClr val="tx2"/>
                </a:solidFill>
              </a:rPr>
            </a:br>
            <a:endParaRPr lang="en-GB" altLang="en-US" sz="2000" dirty="0">
              <a:solidFill>
                <a:schemeClr val="tx2"/>
              </a:solidFill>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9484467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404639" y="3140968"/>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2400" b="1" u="sng" dirty="0" smtClean="0">
                <a:solidFill>
                  <a:srgbClr val="875B00"/>
                </a:solidFill>
                <a:latin typeface="Times New Roman" panose="02020603050405020304" pitchFamily="18" charset="0"/>
                <a:cs typeface="Times New Roman" panose="02020603050405020304" pitchFamily="18" charset="0"/>
              </a:rPr>
              <a:t>Hymn</a:t>
            </a: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
        <p:nvSpPr>
          <p:cNvPr id="4098" name="Rectangle 2"/>
          <p:cNvSpPr>
            <a:spLocks noChangeArrowheads="1"/>
          </p:cNvSpPr>
          <p:nvPr/>
        </p:nvSpPr>
        <p:spPr bwMode="auto">
          <a:xfrm>
            <a:off x="1371677" y="2420888"/>
            <a:ext cx="6335713"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u="sng" dirty="0" err="1" smtClean="0">
                <a:solidFill>
                  <a:srgbClr val="875B00"/>
                </a:solidFill>
                <a:latin typeface="Times New Roman" panose="02020603050405020304" pitchFamily="18" charset="0"/>
                <a:cs typeface="Times New Roman" panose="02020603050405020304" pitchFamily="18" charset="0"/>
              </a:rPr>
              <a:t>Emyn</a:t>
            </a:r>
            <a:r>
              <a:rPr lang="en-GB" altLang="en-US" sz="3600" b="1" dirty="0" smtClean="0">
                <a:solidFill>
                  <a:srgbClr val="875B00"/>
                </a:solidFill>
                <a:latin typeface="Times New Roman" panose="02020603050405020304" pitchFamily="18" charset="0"/>
                <a:cs typeface="Times New Roman" panose="02020603050405020304" pitchFamily="18" charset="0"/>
              </a:rPr>
              <a:t> </a:t>
            </a:r>
            <a:r>
              <a:rPr lang="en-GB" altLang="en-US" sz="3600" b="1" dirty="0">
                <a:solidFill>
                  <a:schemeClr val="tx2"/>
                </a:solidFill>
                <a:latin typeface="Times New Roman" panose="02020603050405020304" pitchFamily="18" charset="0"/>
                <a:cs typeface="Times New Roman" panose="02020603050405020304" pitchFamily="18" charset="0"/>
              </a:rPr>
              <a:t/>
            </a:r>
            <a:br>
              <a:rPr lang="en-GB" altLang="en-US" sz="36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Cyhoeddi’r</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a:t>
            </a:r>
            <a:r>
              <a:rPr lang="en-GB" altLang="en-US" sz="1400" b="1" u="sng" dirty="0" smtClean="0">
                <a:solidFill>
                  <a:schemeClr val="bg1"/>
                </a:solidFill>
                <a:latin typeface="Times New Roman" panose="02020603050405020304" pitchFamily="18" charset="0"/>
                <a:cs typeface="Times New Roman" panose="02020603050405020304" pitchFamily="18" charset="0"/>
              </a:rPr>
              <a:t>Proclamation</a:t>
            </a:r>
            <a:r>
              <a:rPr lang="en-GB" altLang="en-US" sz="1400" dirty="0" smtClean="0">
                <a:solidFill>
                  <a:schemeClr val="bg1"/>
                </a:solidFill>
                <a:latin typeface="Times New Roman" panose="02020603050405020304" pitchFamily="18" charset="0"/>
                <a:cs typeface="Times New Roman" panose="02020603050405020304" pitchFamily="18" charset="0"/>
              </a:rPr>
              <a:t>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133250508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403648" y="2781300"/>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b="1" u="sng" dirty="0" err="1">
                <a:solidFill>
                  <a:srgbClr val="875B00"/>
                </a:solidFill>
                <a:latin typeface="Times New Roman" panose="02020603050405020304" pitchFamily="18" charset="0"/>
                <a:cs typeface="Times New Roman" panose="02020603050405020304" pitchFamily="18" charset="0"/>
              </a:rPr>
              <a:t>Gweithred</a:t>
            </a:r>
            <a:r>
              <a:rPr lang="en-GB" altLang="en-US" sz="3600" b="1" u="sng" dirty="0">
                <a:solidFill>
                  <a:srgbClr val="875B00"/>
                </a:solidFill>
                <a:latin typeface="Times New Roman" panose="02020603050405020304" pitchFamily="18" charset="0"/>
                <a:cs typeface="Times New Roman" panose="02020603050405020304" pitchFamily="18" charset="0"/>
              </a:rPr>
              <a:t> o </a:t>
            </a:r>
            <a:r>
              <a:rPr lang="en-GB" altLang="en-US" sz="3600" b="1" u="sng" dirty="0" err="1">
                <a:solidFill>
                  <a:srgbClr val="875B00"/>
                </a:solidFill>
                <a:latin typeface="Times New Roman" panose="02020603050405020304" pitchFamily="18" charset="0"/>
                <a:cs typeface="Times New Roman" panose="02020603050405020304" pitchFamily="18" charset="0"/>
              </a:rPr>
              <a:t>Ymrwymiad</a:t>
            </a:r>
            <a:r>
              <a:rPr lang="en-GB" altLang="en-US" sz="3600" b="1" u="sng" dirty="0">
                <a:solidFill>
                  <a:srgbClr val="875B00"/>
                </a:solidFill>
                <a:latin typeface="Times New Roman" panose="02020603050405020304" pitchFamily="18" charset="0"/>
                <a:cs typeface="Times New Roman" panose="02020603050405020304" pitchFamily="18" charset="0"/>
              </a:rPr>
              <a:t> I </a:t>
            </a:r>
            <a:r>
              <a:rPr lang="en-GB" altLang="en-US" sz="3600" b="1" u="sng" dirty="0" err="1">
                <a:solidFill>
                  <a:srgbClr val="875B00"/>
                </a:solidFill>
                <a:latin typeface="Times New Roman" panose="02020603050405020304" pitchFamily="18" charset="0"/>
                <a:cs typeface="Times New Roman" panose="02020603050405020304" pitchFamily="18" charset="0"/>
              </a:rPr>
              <a:t>fod</a:t>
            </a:r>
            <a:r>
              <a:rPr lang="en-GB" altLang="en-US" sz="3600" b="1" u="sng" dirty="0">
                <a:solidFill>
                  <a:srgbClr val="875B00"/>
                </a:solidFill>
                <a:latin typeface="Times New Roman" panose="02020603050405020304" pitchFamily="18" charset="0"/>
                <a:cs typeface="Times New Roman" panose="02020603050405020304" pitchFamily="18" charset="0"/>
              </a:rPr>
              <a:t> </a:t>
            </a:r>
            <a:r>
              <a:rPr lang="en-GB" altLang="en-US" sz="3600" b="1" u="sng" dirty="0" err="1">
                <a:solidFill>
                  <a:srgbClr val="875B00"/>
                </a:solidFill>
                <a:latin typeface="Times New Roman" panose="02020603050405020304" pitchFamily="18" charset="0"/>
                <a:cs typeface="Times New Roman" panose="02020603050405020304" pitchFamily="18" charset="0"/>
              </a:rPr>
              <a:t>yn</a:t>
            </a:r>
            <a:r>
              <a:rPr lang="en-GB" altLang="en-US" sz="3600" b="1" u="sng" dirty="0">
                <a:solidFill>
                  <a:srgbClr val="875B00"/>
                </a:solidFill>
                <a:latin typeface="Times New Roman" panose="02020603050405020304" pitchFamily="18" charset="0"/>
                <a:cs typeface="Times New Roman" panose="02020603050405020304" pitchFamily="18" charset="0"/>
              </a:rPr>
              <a:t> Halen a </a:t>
            </a:r>
            <a:r>
              <a:rPr lang="en-GB" altLang="en-US" sz="3600" b="1" u="sng" dirty="0" err="1">
                <a:solidFill>
                  <a:srgbClr val="875B00"/>
                </a:solidFill>
                <a:latin typeface="Times New Roman" panose="02020603050405020304" pitchFamily="18" charset="0"/>
                <a:cs typeface="Times New Roman" panose="02020603050405020304" pitchFamily="18" charset="0"/>
              </a:rPr>
              <a:t>Goleuni</a:t>
            </a:r>
            <a:r>
              <a:rPr lang="en-GB" altLang="en-US" sz="3600" b="1" dirty="0" smtClean="0">
                <a:solidFill>
                  <a:schemeClr val="tx2"/>
                </a:solidFill>
                <a:latin typeface="Times New Roman" panose="02020603050405020304" pitchFamily="18" charset="0"/>
                <a:cs typeface="Times New Roman" panose="02020603050405020304" pitchFamily="18" charset="0"/>
              </a:rPr>
              <a:t/>
            </a:r>
            <a:br>
              <a:rPr lang="en-GB" altLang="en-US" sz="3600" b="1" dirty="0" smtClean="0">
                <a:solidFill>
                  <a:schemeClr val="tx2"/>
                </a:solidFill>
                <a:latin typeface="Times New Roman" panose="02020603050405020304" pitchFamily="18" charset="0"/>
                <a:cs typeface="Times New Roman" panose="02020603050405020304" pitchFamily="18" charset="0"/>
              </a:rPr>
            </a:br>
            <a:r>
              <a:rPr lang="en-US" altLang="en-US" sz="3600" dirty="0" smtClean="0">
                <a:solidFill>
                  <a:schemeClr val="tx2"/>
                </a:solidFill>
              </a:rPr>
              <a:t/>
            </a:r>
            <a:br>
              <a:rPr lang="en-US" altLang="en-US" sz="3600" dirty="0" smtClean="0">
                <a:solidFill>
                  <a:schemeClr val="tx2"/>
                </a:solidFill>
              </a:rPr>
            </a:br>
            <a:endParaRPr lang="en-GB" altLang="en-US" sz="3600" dirty="0">
              <a:solidFill>
                <a:schemeClr val="tx2"/>
              </a:solidFill>
            </a:endParaRPr>
          </a:p>
        </p:txBody>
      </p:sp>
      <p:sp>
        <p:nvSpPr>
          <p:cNvPr id="4" name="Rectangle 2"/>
          <p:cNvSpPr>
            <a:spLocks noChangeArrowheads="1"/>
          </p:cNvSpPr>
          <p:nvPr/>
        </p:nvSpPr>
        <p:spPr bwMode="auto">
          <a:xfrm>
            <a:off x="1259632" y="4005237"/>
            <a:ext cx="669575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2400" b="1" u="sng" dirty="0" smtClean="0">
                <a:solidFill>
                  <a:srgbClr val="875B00"/>
                </a:solidFill>
                <a:latin typeface="Times New Roman" panose="02020603050405020304" pitchFamily="18" charset="0"/>
                <a:cs typeface="Times New Roman" panose="02020603050405020304" pitchFamily="18" charset="0"/>
              </a:rPr>
              <a:t>AN ACT OF COMMITMENT TO BE </a:t>
            </a:r>
          </a:p>
          <a:p>
            <a:pPr algn="ctr" eaLnBrk="1" hangingPunct="1"/>
            <a:r>
              <a:rPr lang="en-GB" altLang="en-US" sz="2400" b="1" u="sng" dirty="0" smtClean="0">
                <a:solidFill>
                  <a:srgbClr val="875B00"/>
                </a:solidFill>
                <a:latin typeface="Times New Roman" panose="02020603050405020304" pitchFamily="18" charset="0"/>
                <a:cs typeface="Times New Roman" panose="02020603050405020304" pitchFamily="18" charset="0"/>
              </a:rPr>
              <a:t>SALT AND LIGHT</a:t>
            </a:r>
            <a:r>
              <a:rPr lang="en-GB" altLang="en-US" sz="2400" b="1" dirty="0" smtClean="0">
                <a:solidFill>
                  <a:schemeClr val="tx2"/>
                </a:solidFill>
                <a:latin typeface="Times New Roman" panose="02020603050405020304" pitchFamily="18" charset="0"/>
                <a:cs typeface="Times New Roman" panose="02020603050405020304" pitchFamily="18" charset="0"/>
              </a:rPr>
              <a:t/>
            </a:r>
            <a:br>
              <a:rPr lang="en-GB" altLang="en-US" sz="2400" b="1" dirty="0" smtClean="0">
                <a:solidFill>
                  <a:schemeClr val="tx2"/>
                </a:solidFill>
                <a:latin typeface="Times New Roman" panose="02020603050405020304" pitchFamily="18" charset="0"/>
                <a:cs typeface="Times New Roman" panose="02020603050405020304" pitchFamily="18" charset="0"/>
              </a:rPr>
            </a:br>
            <a:r>
              <a:rPr lang="en-US" altLang="en-US" sz="2400" dirty="0" smtClean="0">
                <a:solidFill>
                  <a:schemeClr val="tx2"/>
                </a:solidFill>
              </a:rPr>
              <a:t/>
            </a:r>
            <a:br>
              <a:rPr lang="en-US" altLang="en-US" sz="2400" dirty="0" smtClean="0">
                <a:solidFill>
                  <a:schemeClr val="tx2"/>
                </a:solidFill>
              </a:rPr>
            </a:br>
            <a:endParaRPr lang="en-GB" altLang="en-US" sz="2400" dirty="0">
              <a:solidFill>
                <a:schemeClr val="tx2"/>
              </a:solidFill>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a:t>
            </a:r>
            <a:r>
              <a:rPr lang="en-GB" altLang="en-US" sz="1400" b="1" u="sng" dirty="0" smtClean="0">
                <a:solidFill>
                  <a:schemeClr val="bg1"/>
                </a:solidFill>
                <a:latin typeface="Times New Roman" panose="02020603050405020304" pitchFamily="18" charset="0"/>
                <a:cs typeface="Times New Roman" panose="02020603050405020304" pitchFamily="18" charset="0"/>
              </a:rPr>
              <a:t>Commitment</a:t>
            </a:r>
            <a:r>
              <a:rPr lang="en-GB" altLang="en-US" sz="1400" dirty="0" smtClean="0">
                <a:solidFill>
                  <a:schemeClr val="bg1"/>
                </a:solidFill>
                <a:latin typeface="Times New Roman" panose="02020603050405020304" pitchFamily="18" charset="0"/>
                <a:cs typeface="Times New Roman" panose="02020603050405020304" pitchFamily="18" charset="0"/>
              </a:rPr>
              <a: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99736953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764704"/>
            <a:ext cx="9001000" cy="2966966"/>
          </a:xfrm>
          <a:prstGeom prst="rect">
            <a:avLst/>
          </a:prstGeom>
        </p:spPr>
        <p:txBody>
          <a:bodyPr wrap="square">
            <a:spAutoFit/>
          </a:bodyPr>
          <a:lstStyle/>
          <a:p>
            <a:pPr lvl="2" indent="0">
              <a:spcBef>
                <a:spcPct val="20000"/>
              </a:spcBef>
            </a:pPr>
            <a:r>
              <a:rPr lang="en-GB" altLang="en-US" sz="2800" dirty="0" err="1" smtClean="0">
                <a:solidFill>
                  <a:srgbClr val="875B00"/>
                </a:solidFill>
                <a:latin typeface="Times New Roman" panose="02020603050405020304" pitchFamily="18" charset="0"/>
                <a:cs typeface="Times New Roman" panose="02020603050405020304" pitchFamily="18" charset="0"/>
              </a:rPr>
              <a:t>Arweinydd</a:t>
            </a:r>
            <a:endParaRPr lang="en-GB" altLang="en-US" sz="2800" dirty="0" smtClean="0">
              <a:solidFill>
                <a:srgbClr val="875B00"/>
              </a:solidFill>
              <a:latin typeface="Times New Roman" panose="02020603050405020304" pitchFamily="18" charset="0"/>
              <a:cs typeface="Times New Roman" panose="02020603050405020304" pitchFamily="18" charset="0"/>
            </a:endParaRPr>
          </a:p>
          <a:p>
            <a:pPr lvl="2" indent="0">
              <a:spcBef>
                <a:spcPct val="20000"/>
              </a:spcBef>
            </a:pPr>
            <a:r>
              <a:rPr lang="en-GB" altLang="en-US" sz="2400" dirty="0" err="1" smtClean="0">
                <a:latin typeface="Times New Roman" panose="02020603050405020304" pitchFamily="18" charset="0"/>
                <a:cs typeface="Times New Roman" panose="02020603050405020304" pitchFamily="18" charset="0"/>
              </a:rPr>
              <a:t>Rydym</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wedi</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gwrando</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ar</a:t>
            </a:r>
            <a:r>
              <a:rPr lang="en-GB" altLang="en-US" sz="2400" dirty="0" smtClean="0">
                <a:latin typeface="Times New Roman" panose="02020603050405020304" pitchFamily="18" charset="0"/>
                <a:cs typeface="Times New Roman" panose="02020603050405020304" pitchFamily="18" charset="0"/>
              </a:rPr>
              <a:t> Air </a:t>
            </a:r>
            <a:r>
              <a:rPr lang="en-GB" altLang="en-US" sz="2400" dirty="0" err="1" smtClean="0">
                <a:latin typeface="Times New Roman" panose="02020603050405020304" pitchFamily="18" charset="0"/>
                <a:cs typeface="Times New Roman" panose="02020603050405020304" pitchFamily="18" charset="0"/>
              </a:rPr>
              <a:t>Sanctaidd</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Duw</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yr</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hwn</a:t>
            </a:r>
            <a:r>
              <a:rPr lang="en-GB" altLang="en-US" sz="2400" dirty="0" smtClean="0">
                <a:latin typeface="Times New Roman" panose="02020603050405020304" pitchFamily="18" charset="0"/>
                <a:cs typeface="Times New Roman" panose="02020603050405020304" pitchFamily="18" charset="0"/>
              </a:rPr>
              <a:t> a </a:t>
            </a:r>
            <a:r>
              <a:rPr lang="en-GB" altLang="en-US" sz="2400" dirty="0" err="1" smtClean="0">
                <a:latin typeface="Times New Roman" panose="02020603050405020304" pitchFamily="18" charset="0"/>
                <a:cs typeface="Times New Roman" panose="02020603050405020304" pitchFamily="18" charset="0"/>
              </a:rPr>
              <a:t>anrhydeddwn</a:t>
            </a:r>
            <a:r>
              <a:rPr lang="en-GB" altLang="en-US" sz="2400" dirty="0" smtClean="0">
                <a:latin typeface="Times New Roman" panose="02020603050405020304" pitchFamily="18" charset="0"/>
                <a:cs typeface="Times New Roman" panose="02020603050405020304" pitchFamily="18" charset="0"/>
              </a:rPr>
              <a:t> ac a </a:t>
            </a:r>
            <a:r>
              <a:rPr lang="en-GB" altLang="en-US" sz="2400" dirty="0" err="1" smtClean="0">
                <a:latin typeface="Times New Roman" panose="02020603050405020304" pitchFamily="18" charset="0"/>
                <a:cs typeface="Times New Roman" panose="02020603050405020304" pitchFamily="18" charset="0"/>
              </a:rPr>
              <a:t>drysorwn</a:t>
            </a:r>
            <a:r>
              <a:rPr lang="en-GB" altLang="en-US" sz="2400" dirty="0" smtClean="0">
                <a:latin typeface="Times New Roman" panose="02020603050405020304" pitchFamily="18" charset="0"/>
                <a:cs typeface="Times New Roman" panose="02020603050405020304" pitchFamily="18" charset="0"/>
              </a:rPr>
              <a:t>,</a:t>
            </a:r>
          </a:p>
          <a:p>
            <a:pPr lvl="2" indent="0" eaLnBrk="1" hangingPunct="1">
              <a:spcBef>
                <a:spcPts val="300"/>
              </a:spcBef>
            </a:pPr>
            <a:r>
              <a:rPr lang="en-GB" altLang="en-US" sz="2400" dirty="0" err="1" smtClean="0">
                <a:latin typeface="Times New Roman" panose="02020603050405020304" pitchFamily="18" charset="0"/>
                <a:cs typeface="Times New Roman" panose="02020603050405020304" pitchFamily="18" charset="0"/>
              </a:rPr>
              <a:t>Byddwn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cario’r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Gair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allan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byd</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ts val="300"/>
              </a:spcBef>
            </a:pPr>
            <a:r>
              <a:rPr lang="en-GB" altLang="en-US" sz="2400" dirty="0" err="1">
                <a:latin typeface="Times New Roman" panose="02020603050405020304" pitchFamily="18" charset="0"/>
                <a:cs typeface="Times New Roman" panose="02020603050405020304" pitchFamily="18" charset="0"/>
              </a:rPr>
              <a:t>Oherwydd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ydym</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ynghlwm</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wrth</a:t>
            </a:r>
            <a:r>
              <a:rPr lang="en-GB" altLang="en-US" sz="2400" dirty="0">
                <a:latin typeface="Times New Roman" panose="02020603050405020304" pitchFamily="18" charset="0"/>
                <a:cs typeface="Times New Roman" panose="02020603050405020304" pitchFamily="18" charset="0"/>
              </a:rPr>
              <a:t> un </a:t>
            </a:r>
            <a:r>
              <a:rPr lang="en-GB" altLang="en-US" sz="2400" dirty="0" err="1">
                <a:latin typeface="Times New Roman" panose="02020603050405020304" pitchFamily="18" charset="0"/>
                <a:cs typeface="Times New Roman" panose="02020603050405020304" pitchFamily="18" charset="0"/>
              </a:rPr>
              <a:t>genhadaeth</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ts val="300"/>
              </a:spcBef>
            </a:pPr>
            <a:r>
              <a:rPr lang="en-GB" altLang="en-US" sz="2400" dirty="0">
                <a:latin typeface="Times New Roman" panose="02020603050405020304" pitchFamily="18" charset="0"/>
                <a:cs typeface="Times New Roman" panose="02020603050405020304" pitchFamily="18" charset="0"/>
              </a:rPr>
              <a:t>I </a:t>
            </a:r>
            <a:r>
              <a:rPr lang="en-GB" altLang="en-US" sz="2400" dirty="0" err="1">
                <a:latin typeface="Times New Roman" panose="02020603050405020304" pitchFamily="18" charset="0"/>
                <a:cs typeface="Times New Roman" panose="02020603050405020304" pitchFamily="18" charset="0"/>
              </a:rPr>
              <a:t>fod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Halen y </a:t>
            </a:r>
            <a:r>
              <a:rPr lang="en-GB" altLang="en-US" sz="2400" dirty="0" err="1">
                <a:latin typeface="Times New Roman" panose="02020603050405020304" pitchFamily="18" charset="0"/>
                <a:cs typeface="Times New Roman" panose="02020603050405020304" pitchFamily="18" charset="0"/>
              </a:rPr>
              <a:t>Ddaear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fod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Oleuni’r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Byd</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ts val="300"/>
              </a:spcBef>
            </a:pPr>
            <a:r>
              <a:rPr lang="en-GB" altLang="en-US" sz="2400" dirty="0">
                <a:latin typeface="Times New Roman" panose="02020603050405020304" pitchFamily="18" charset="0"/>
                <a:cs typeface="Times New Roman" panose="02020603050405020304" pitchFamily="18" charset="0"/>
              </a:rPr>
              <a:t>Ac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gyhoeddi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eithredoedd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ardderchog</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Arglwydd</a:t>
            </a:r>
            <a:r>
              <a:rPr lang="en-GB" altLang="en-US" sz="2400" dirty="0">
                <a:latin typeface="Times New Roman" panose="02020603050405020304" pitchFamily="18" charset="0"/>
                <a:cs typeface="Times New Roman" panose="02020603050405020304" pitchFamily="18" charset="0"/>
              </a:rPr>
              <a:t>.</a:t>
            </a:r>
          </a:p>
        </p:txBody>
      </p:sp>
      <p:sp>
        <p:nvSpPr>
          <p:cNvPr id="4" name="Rectangle 3"/>
          <p:cNvSpPr/>
          <p:nvPr/>
        </p:nvSpPr>
        <p:spPr>
          <a:xfrm>
            <a:off x="714602" y="3909243"/>
            <a:ext cx="9001000" cy="2616101"/>
          </a:xfrm>
          <a:prstGeom prst="rect">
            <a:avLst/>
          </a:prstGeom>
        </p:spPr>
        <p:txBody>
          <a:bodyPr wrap="square">
            <a:spAutoFit/>
          </a:bodyPr>
          <a:lstStyle/>
          <a:p>
            <a:pPr lvl="2" indent="0">
              <a:spcBef>
                <a:spcPct val="20000"/>
              </a:spcBef>
            </a:pPr>
            <a:r>
              <a:rPr lang="en-GB" altLang="en-US" sz="2000" dirty="0">
                <a:solidFill>
                  <a:srgbClr val="875B00"/>
                </a:solidFill>
                <a:latin typeface="Times New Roman" panose="02020603050405020304" pitchFamily="18" charset="0"/>
                <a:cs typeface="Times New Roman" panose="02020603050405020304" pitchFamily="18" charset="0"/>
              </a:rPr>
              <a:t>Leader</a:t>
            </a:r>
          </a:p>
          <a:p>
            <a:pPr lvl="2" indent="0" eaLnBrk="1" hangingPunct="1">
              <a:spcBef>
                <a:spcPts val="250"/>
              </a:spcBef>
            </a:pPr>
            <a:r>
              <a:rPr lang="en-GB" altLang="en-US" sz="1600" dirty="0" smtClean="0">
                <a:latin typeface="Times New Roman" panose="02020603050405020304" pitchFamily="18" charset="0"/>
                <a:cs typeface="Times New Roman" panose="02020603050405020304" pitchFamily="18" charset="0"/>
              </a:rPr>
              <a:t>We </a:t>
            </a:r>
            <a:r>
              <a:rPr lang="en-GB" altLang="en-US" sz="1600" dirty="0">
                <a:latin typeface="Times New Roman" panose="02020603050405020304" pitchFamily="18" charset="0"/>
                <a:cs typeface="Times New Roman" panose="02020603050405020304" pitchFamily="18" charset="0"/>
              </a:rPr>
              <a:t>have listened to the Holy Word of God which we honour </a:t>
            </a:r>
            <a:endParaRPr lang="en-GB" altLang="en-US" sz="1600" dirty="0" smtClean="0">
              <a:latin typeface="Times New Roman" panose="02020603050405020304" pitchFamily="18" charset="0"/>
              <a:cs typeface="Times New Roman" panose="02020603050405020304" pitchFamily="18" charset="0"/>
            </a:endParaRPr>
          </a:p>
          <a:p>
            <a:pPr lvl="2" indent="0" eaLnBrk="1" hangingPunct="1">
              <a:spcBef>
                <a:spcPts val="250"/>
              </a:spcBef>
            </a:pPr>
            <a:r>
              <a:rPr lang="en-GB" altLang="en-US" sz="1600" dirty="0" smtClean="0">
                <a:latin typeface="Times New Roman" panose="02020603050405020304" pitchFamily="18" charset="0"/>
                <a:cs typeface="Times New Roman" panose="02020603050405020304" pitchFamily="18" charset="0"/>
              </a:rPr>
              <a:t>and </a:t>
            </a:r>
            <a:r>
              <a:rPr lang="en-GB" altLang="en-US" sz="1600" dirty="0">
                <a:latin typeface="Times New Roman" panose="02020603050405020304" pitchFamily="18" charset="0"/>
                <a:cs typeface="Times New Roman" panose="02020603050405020304" pitchFamily="18" charset="0"/>
              </a:rPr>
              <a:t>treasure,</a:t>
            </a:r>
          </a:p>
          <a:p>
            <a:pPr lvl="2" indent="0" eaLnBrk="1" hangingPunct="1">
              <a:spcBef>
                <a:spcPts val="250"/>
              </a:spcBef>
            </a:pPr>
            <a:r>
              <a:rPr lang="en-GB" altLang="en-US" sz="1600" dirty="0">
                <a:latin typeface="Times New Roman" panose="02020603050405020304" pitchFamily="18" charset="0"/>
                <a:cs typeface="Times New Roman" panose="02020603050405020304" pitchFamily="18" charset="0"/>
              </a:rPr>
              <a:t>We will carry this Word out into the world,</a:t>
            </a:r>
          </a:p>
          <a:p>
            <a:pPr lvl="2" indent="0" eaLnBrk="1" hangingPunct="1">
              <a:spcBef>
                <a:spcPts val="250"/>
              </a:spcBef>
            </a:pPr>
            <a:r>
              <a:rPr lang="en-GB" altLang="en-US" sz="1600" dirty="0">
                <a:latin typeface="Times New Roman" panose="02020603050405020304" pitchFamily="18" charset="0"/>
                <a:cs typeface="Times New Roman" panose="02020603050405020304" pitchFamily="18" charset="0"/>
              </a:rPr>
              <a:t>For we are joined in one mission,</a:t>
            </a:r>
          </a:p>
          <a:p>
            <a:pPr lvl="2" indent="0" eaLnBrk="1" hangingPunct="1">
              <a:spcBef>
                <a:spcPts val="250"/>
              </a:spcBef>
            </a:pPr>
            <a:r>
              <a:rPr lang="en-GB" altLang="en-US" sz="1600" dirty="0">
                <a:latin typeface="Times New Roman" panose="02020603050405020304" pitchFamily="18" charset="0"/>
                <a:cs typeface="Times New Roman" panose="02020603050405020304" pitchFamily="18" charset="0"/>
              </a:rPr>
              <a:t>To be Salt of the Earth, to be Light to the World,</a:t>
            </a:r>
          </a:p>
          <a:p>
            <a:pPr lvl="2" indent="0" eaLnBrk="1" hangingPunct="1">
              <a:spcBef>
                <a:spcPts val="250"/>
              </a:spcBef>
            </a:pPr>
            <a:r>
              <a:rPr lang="en-GB" altLang="en-US" sz="1600" dirty="0">
                <a:latin typeface="Times New Roman" panose="02020603050405020304" pitchFamily="18" charset="0"/>
                <a:cs typeface="Times New Roman" panose="02020603050405020304" pitchFamily="18" charset="0"/>
              </a:rPr>
              <a:t>And to proclaim the Lord’s mighty acts.</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1/2</a:t>
            </a:r>
            <a:r>
              <a:rPr lang="en-GB" altLang="en-US" sz="2400" dirty="0" smtClean="0">
                <a:latin typeface="Times New Roman" panose="02020603050405020304" pitchFamily="18" charset="0"/>
                <a:cs typeface="Times New Roman" panose="02020603050405020304" pitchFamily="18" charset="0"/>
              </a:rPr>
              <a:t> </a:t>
            </a: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a:t>
            </a:r>
            <a:r>
              <a:rPr lang="en-GB" altLang="en-US" sz="1400" b="1" u="sng" dirty="0" smtClean="0">
                <a:solidFill>
                  <a:schemeClr val="bg1"/>
                </a:solidFill>
                <a:latin typeface="Times New Roman" panose="02020603050405020304" pitchFamily="18" charset="0"/>
                <a:cs typeface="Times New Roman" panose="02020603050405020304" pitchFamily="18" charset="0"/>
              </a:rPr>
              <a:t>Commitment</a:t>
            </a:r>
            <a:r>
              <a:rPr lang="en-GB" altLang="en-US" sz="1400" dirty="0" smtClean="0">
                <a:solidFill>
                  <a:schemeClr val="bg1"/>
                </a:solidFill>
                <a:latin typeface="Times New Roman" panose="02020603050405020304" pitchFamily="18" charset="0"/>
                <a:cs typeface="Times New Roman" panose="02020603050405020304" pitchFamily="18" charset="0"/>
              </a:rPr>
              <a: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47365109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1124744"/>
            <a:ext cx="8352928" cy="3490186"/>
          </a:xfrm>
          <a:prstGeom prst="rect">
            <a:avLst/>
          </a:prstGeom>
        </p:spPr>
        <p:txBody>
          <a:bodyPr wrap="square">
            <a:spAutoFit/>
          </a:bodyPr>
          <a:lstStyle/>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Fel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genhadaeth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gyffredinol</a:t>
            </a:r>
            <a:r>
              <a:rPr lang="en-GB" altLang="en-US" sz="2400" dirty="0">
                <a:latin typeface="Times New Roman" panose="02020603050405020304" pitchFamily="18" charset="0"/>
                <a:cs typeface="Times New Roman" panose="02020603050405020304" pitchFamily="18" charset="0"/>
              </a:rPr>
              <a:t> hon </a:t>
            </a:r>
            <a:r>
              <a:rPr lang="en-GB" altLang="en-US" sz="2400" dirty="0" err="1">
                <a:latin typeface="Times New Roman" panose="02020603050405020304" pitchFamily="18" charset="0"/>
                <a:cs typeface="Times New Roman" panose="02020603050405020304" pitchFamily="18" charset="0"/>
              </a:rPr>
              <a:t>yr</a:t>
            </a:r>
            <a:endParaRPr lang="en-GB" altLang="en-US" sz="2400" dirty="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ydym</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rhan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ohoni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gwahoddwn</a:t>
            </a:r>
            <a:r>
              <a:rPr lang="en-GB" altLang="en-US" sz="2400" dirty="0">
                <a:latin typeface="Times New Roman" panose="02020603050405020304" pitchFamily="18" charset="0"/>
                <a:cs typeface="Times New Roman" panose="02020603050405020304" pitchFamily="18" charset="0"/>
              </a:rPr>
              <a:t> chi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ddod</a:t>
            </a:r>
            <a:endParaRPr lang="en-GB" altLang="en-US" sz="2400" dirty="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ymlaen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oleuo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cannwyll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unigol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o’r</a:t>
            </a:r>
            <a:r>
              <a:rPr lang="en-GB" altLang="en-US" sz="2400" dirty="0">
                <a:latin typeface="Times New Roman" panose="02020603050405020304" pitchFamily="18" charset="0"/>
                <a:cs typeface="Times New Roman" panose="02020603050405020304" pitchFamily="18" charset="0"/>
              </a:rPr>
              <a:t> un </a:t>
            </a:r>
            <a:r>
              <a:rPr lang="en-GB" altLang="en-US" sz="2400" dirty="0" err="1">
                <a:latin typeface="Times New Roman" panose="02020603050405020304" pitchFamily="18" charset="0"/>
                <a:cs typeface="Times New Roman" panose="02020603050405020304" pitchFamily="18" charset="0"/>
              </a:rPr>
              <a:t>fflam</a:t>
            </a:r>
            <a:r>
              <a:rPr lang="en-GB" altLang="en-US" sz="2400" dirty="0">
                <a:latin typeface="Times New Roman" panose="02020603050405020304" pitchFamily="18" charset="0"/>
                <a:cs typeface="Times New Roman" panose="02020603050405020304" pitchFamily="18" charset="0"/>
              </a:rPr>
              <a:t> hon.</a:t>
            </a: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Bydd</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rhain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aros</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ynghyn</a:t>
            </a:r>
            <a:r>
              <a:rPr lang="en-GB" altLang="en-US" sz="2400" dirty="0">
                <a:latin typeface="Times New Roman" panose="02020603050405020304" pitchFamily="18" charset="0"/>
                <a:cs typeface="Times New Roman" panose="02020603050405020304" pitchFamily="18" charset="0"/>
              </a:rPr>
              <a:t> tan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ôl</a:t>
            </a:r>
            <a:r>
              <a:rPr lang="en-GB" altLang="en-US" sz="2400" dirty="0">
                <a:latin typeface="Times New Roman" panose="02020603050405020304" pitchFamily="18" charset="0"/>
                <a:cs typeface="Times New Roman" panose="02020603050405020304" pitchFamily="18" charset="0"/>
              </a:rPr>
              <a:t> y</a:t>
            </a: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gwasanaeth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Wrth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chi </a:t>
            </a:r>
            <a:r>
              <a:rPr lang="en-GB" altLang="en-US" sz="2400" dirty="0" err="1">
                <a:latin typeface="Times New Roman" panose="02020603050405020304" pitchFamily="18" charset="0"/>
                <a:cs typeface="Times New Roman" panose="02020603050405020304" pitchFamily="18" charset="0"/>
              </a:rPr>
              <a:t>ddychwelyd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sedd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gwahoddwn</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chi </a:t>
            </a:r>
            <a:r>
              <a:rPr lang="en-GB" altLang="en-US" sz="2400" dirty="0" err="1" smtClean="0">
                <a:latin typeface="Times New Roman" panose="02020603050405020304" pitchFamily="18" charset="0"/>
                <a:cs typeface="Times New Roman" panose="02020603050405020304" pitchFamily="18" charset="0"/>
              </a:rPr>
              <a:t>i</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flasu’r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mymryn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lleiaf</a:t>
            </a:r>
            <a:r>
              <a:rPr lang="en-GB" altLang="en-US" sz="2400" dirty="0">
                <a:latin typeface="Times New Roman" panose="02020603050405020304" pitchFamily="18" charset="0"/>
                <a:cs typeface="Times New Roman" panose="02020603050405020304" pitchFamily="18" charset="0"/>
              </a:rPr>
              <a:t> o </a:t>
            </a:r>
            <a:r>
              <a:rPr lang="en-GB" altLang="en-US" sz="2400" dirty="0" err="1">
                <a:latin typeface="Times New Roman" panose="02020603050405020304" pitchFamily="18" charset="0"/>
                <a:cs typeface="Times New Roman" panose="02020603050405020304" pitchFamily="18" charset="0"/>
              </a:rPr>
              <a:t>halen</a:t>
            </a:r>
            <a:r>
              <a:rPr lang="en-GB" altLang="en-US" sz="2400" dirty="0">
                <a:latin typeface="Times New Roman" panose="02020603050405020304" pitchFamily="18" charset="0"/>
                <a:cs typeface="Times New Roman" panose="02020603050405020304" pitchFamily="18" charset="0"/>
              </a:rPr>
              <a:t> ac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fyfyrio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eiriau</a:t>
            </a:r>
            <a:endParaRPr lang="en-GB" altLang="en-US" sz="2400" dirty="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Harglwydd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cymharodd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halen</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ddaear</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endParaRPr lang="en-GB" altLang="en-US" sz="2400" dirty="0">
              <a:latin typeface="Times New Roman" panose="02020603050405020304" pitchFamily="18" charset="0"/>
              <a:cs typeface="Times New Roman" panose="02020603050405020304" pitchFamily="18" charset="0"/>
            </a:endParaRPr>
          </a:p>
        </p:txBody>
      </p:sp>
      <p:sp>
        <p:nvSpPr>
          <p:cNvPr id="4" name="Rectangle 3"/>
          <p:cNvSpPr/>
          <p:nvPr/>
        </p:nvSpPr>
        <p:spPr>
          <a:xfrm>
            <a:off x="251520" y="4572880"/>
            <a:ext cx="8352928" cy="1520416"/>
          </a:xfrm>
          <a:prstGeom prst="rect">
            <a:avLst/>
          </a:prstGeom>
        </p:spPr>
        <p:txBody>
          <a:bodyPr wrap="square">
            <a:spAutoFit/>
          </a:bodyPr>
          <a:lstStyle/>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As a sign of this common mission in which we share, we invite you to come forward to light an individual candle from this one flame. These will remain lit until after the service. As you return to your seat, we invite you to taste a small pinch of salt and to reflect upon the words of our Lord, who compared us to the salt of the earth</a:t>
            </a:r>
            <a:r>
              <a:rPr lang="en-GB" altLang="en-US" sz="1600" dirty="0" smtClean="0">
                <a:latin typeface="Times New Roman" panose="02020603050405020304" pitchFamily="18" charset="0"/>
                <a:cs typeface="Times New Roman" panose="02020603050405020304" pitchFamily="18" charset="0"/>
              </a:rPr>
              <a:t>.</a:t>
            </a:r>
          </a:p>
          <a:p>
            <a:pPr lvl="2" indent="0" algn="r" eaLnBrk="1" hangingPunct="1">
              <a:spcBef>
                <a:spcPct val="20000"/>
              </a:spcBef>
            </a:pPr>
            <a:r>
              <a:rPr lang="en-GB" altLang="en-US" sz="2400" smtClean="0">
                <a:latin typeface="Times New Roman" panose="02020603050405020304" pitchFamily="18" charset="0"/>
                <a:cs typeface="Times New Roman" panose="02020603050405020304" pitchFamily="18" charset="0"/>
              </a:rPr>
              <a:t> </a:t>
            </a:r>
            <a:endParaRPr lang="en-GB" altLang="en-US" sz="2400" dirty="0" smtClean="0">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a:t>
            </a:r>
            <a:r>
              <a:rPr lang="en-GB" altLang="en-US" sz="1400" b="1" u="sng" dirty="0" smtClean="0">
                <a:solidFill>
                  <a:schemeClr val="bg1"/>
                </a:solidFill>
                <a:latin typeface="Times New Roman" panose="02020603050405020304" pitchFamily="18" charset="0"/>
                <a:cs typeface="Times New Roman" panose="02020603050405020304" pitchFamily="18" charset="0"/>
              </a:rPr>
              <a:t>Commitment</a:t>
            </a:r>
            <a:r>
              <a:rPr lang="en-GB" altLang="en-US" sz="1400" dirty="0" smtClean="0">
                <a:solidFill>
                  <a:schemeClr val="bg1"/>
                </a:solidFill>
                <a:latin typeface="Times New Roman" panose="02020603050405020304" pitchFamily="18" charset="0"/>
                <a:cs typeface="Times New Roman" panose="02020603050405020304" pitchFamily="18" charset="0"/>
              </a:rPr>
              <a: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40444711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404639" y="2204864"/>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b="1" u="sng" dirty="0" err="1">
                <a:solidFill>
                  <a:srgbClr val="875B00"/>
                </a:solidFill>
                <a:latin typeface="Times New Roman" panose="02020603050405020304" pitchFamily="18" charset="0"/>
                <a:cs typeface="Times New Roman" panose="02020603050405020304" pitchFamily="18" charset="0"/>
              </a:rPr>
              <a:t>Gweddïau</a:t>
            </a:r>
            <a:r>
              <a:rPr lang="en-GB" altLang="en-US" sz="3600" b="1" u="sng" dirty="0">
                <a:solidFill>
                  <a:srgbClr val="875B00"/>
                </a:solidFill>
                <a:latin typeface="Times New Roman" panose="02020603050405020304" pitchFamily="18" charset="0"/>
                <a:cs typeface="Times New Roman" panose="02020603050405020304" pitchFamily="18" charset="0"/>
              </a:rPr>
              <a:t> </a:t>
            </a:r>
            <a:r>
              <a:rPr lang="en-GB" altLang="en-US" sz="3600" b="1" u="sng" dirty="0" err="1">
                <a:solidFill>
                  <a:srgbClr val="875B00"/>
                </a:solidFill>
                <a:latin typeface="Times New Roman" panose="02020603050405020304" pitchFamily="18" charset="0"/>
                <a:cs typeface="Times New Roman" panose="02020603050405020304" pitchFamily="18" charset="0"/>
              </a:rPr>
              <a:t>gobaith</a:t>
            </a:r>
            <a:r>
              <a:rPr lang="en-US" altLang="en-US" sz="3600" dirty="0" smtClean="0">
                <a:solidFill>
                  <a:schemeClr val="tx2"/>
                </a:solidFill>
              </a:rPr>
              <a:t/>
            </a:r>
            <a:br>
              <a:rPr lang="en-US" altLang="en-US" sz="3600" dirty="0" smtClean="0">
                <a:solidFill>
                  <a:schemeClr val="tx2"/>
                </a:solidFill>
              </a:rPr>
            </a:br>
            <a:endParaRPr lang="en-GB" altLang="en-US" sz="3600" dirty="0">
              <a:solidFill>
                <a:schemeClr val="tx2"/>
              </a:solidFill>
            </a:endParaRPr>
          </a:p>
        </p:txBody>
      </p:sp>
      <p:sp>
        <p:nvSpPr>
          <p:cNvPr id="4" name="Rectangle 2"/>
          <p:cNvSpPr>
            <a:spLocks noChangeArrowheads="1"/>
          </p:cNvSpPr>
          <p:nvPr/>
        </p:nvSpPr>
        <p:spPr bwMode="auto">
          <a:xfrm>
            <a:off x="1404638" y="3284612"/>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2400" b="1" u="sng" dirty="0" smtClean="0">
                <a:solidFill>
                  <a:srgbClr val="875B00"/>
                </a:solidFill>
                <a:latin typeface="Times New Roman" panose="02020603050405020304" pitchFamily="18" charset="0"/>
                <a:cs typeface="Times New Roman" panose="02020603050405020304" pitchFamily="18" charset="0"/>
              </a:rPr>
              <a:t>PRAYERS OF HOPE</a:t>
            </a:r>
            <a:r>
              <a:rPr lang="en-GB" altLang="en-US" sz="2400" b="1" dirty="0" smtClean="0">
                <a:solidFill>
                  <a:schemeClr val="tx2"/>
                </a:solidFill>
                <a:latin typeface="Times New Roman" panose="02020603050405020304" pitchFamily="18" charset="0"/>
                <a:cs typeface="Times New Roman" panose="02020603050405020304" pitchFamily="18" charset="0"/>
              </a:rPr>
              <a:t/>
            </a:r>
            <a:br>
              <a:rPr lang="en-GB" altLang="en-US" sz="2400" b="1" dirty="0" smtClean="0">
                <a:solidFill>
                  <a:schemeClr val="tx2"/>
                </a:solidFill>
                <a:latin typeface="Times New Roman" panose="02020603050405020304" pitchFamily="18" charset="0"/>
                <a:cs typeface="Times New Roman" panose="02020603050405020304" pitchFamily="18" charset="0"/>
              </a:rPr>
            </a:br>
            <a:r>
              <a:rPr lang="en-US" altLang="en-US" sz="3600" dirty="0" smtClean="0">
                <a:solidFill>
                  <a:schemeClr val="tx2"/>
                </a:solidFill>
              </a:rPr>
              <a:t/>
            </a:r>
            <a:br>
              <a:rPr lang="en-US" altLang="en-US" sz="3600" dirty="0" smtClean="0">
                <a:solidFill>
                  <a:schemeClr val="tx2"/>
                </a:solidFill>
              </a:rPr>
            </a:br>
            <a:endParaRPr lang="en-GB" altLang="en-US" sz="3600" dirty="0">
              <a:solidFill>
                <a:schemeClr val="tx2"/>
              </a:solidFill>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400" b="1" u="sng" dirty="0" smtClean="0">
                <a:solidFill>
                  <a:schemeClr val="bg1"/>
                </a:solidFill>
                <a:latin typeface="Times New Roman" panose="02020603050405020304" pitchFamily="18" charset="0"/>
                <a:cs typeface="Times New Roman" panose="02020603050405020304" pitchFamily="18" charset="0"/>
              </a:rPr>
              <a:t>Hope</a:t>
            </a:r>
            <a:r>
              <a:rPr lang="en-GB" altLang="en-US" sz="14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78205986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03648" y="1142746"/>
            <a:ext cx="8064500" cy="2574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Arweinydd</a:t>
            </a: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Fel</a:t>
            </a:r>
            <a:r>
              <a:rPr lang="en-GB" altLang="en-US" sz="2400" dirty="0">
                <a:latin typeface="Times New Roman" panose="02020603050405020304" pitchFamily="18" charset="0"/>
                <a:cs typeface="Times New Roman" panose="02020603050405020304" pitchFamily="18" charset="0"/>
              </a:rPr>
              <a:t> plant </a:t>
            </a:r>
            <a:r>
              <a:rPr lang="en-GB" altLang="en-US" sz="2400" dirty="0" err="1">
                <a:latin typeface="Times New Roman" panose="02020603050405020304" pitchFamily="18" charset="0"/>
                <a:cs typeface="Times New Roman" panose="02020603050405020304" pitchFamily="18" charset="0"/>
              </a:rPr>
              <a:t>mabwysiedig</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Duw</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yn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ymwybodol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galwad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genhadu</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gadewch</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ddyrchafu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gweddïau</a:t>
            </a:r>
            <a:endParaRPr lang="en-GB" altLang="en-US" sz="2400" dirty="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 </a:t>
            </a:r>
            <a:r>
              <a:rPr lang="en-GB" altLang="en-US" sz="2400" dirty="0" err="1">
                <a:latin typeface="Times New Roman" panose="02020603050405020304" pitchFamily="18" charset="0"/>
                <a:cs typeface="Times New Roman" panose="02020603050405020304" pitchFamily="18" charset="0"/>
              </a:rPr>
              <a:t>chadarnhau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dymuniad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fod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bobl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sanctaidd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Duw</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5" name="Rectangle 3"/>
          <p:cNvSpPr>
            <a:spLocks noChangeArrowheads="1"/>
          </p:cNvSpPr>
          <p:nvPr/>
        </p:nvSpPr>
        <p:spPr bwMode="auto">
          <a:xfrm>
            <a:off x="1403648" y="3771038"/>
            <a:ext cx="8064500" cy="194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Leader</a:t>
            </a:r>
            <a:endParaRPr lang="en-GB" altLang="en-US" sz="20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As God’s adopted children,</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aware </a:t>
            </a:r>
            <a:r>
              <a:rPr lang="en-GB" altLang="en-US" sz="1600" dirty="0">
                <a:latin typeface="Times New Roman" panose="02020603050405020304" pitchFamily="18" charset="0"/>
                <a:cs typeface="Times New Roman" panose="02020603050405020304" pitchFamily="18" charset="0"/>
              </a:rPr>
              <a:t>of our call to mission,</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let </a:t>
            </a:r>
            <a:r>
              <a:rPr lang="en-GB" altLang="en-US" sz="1600" dirty="0">
                <a:latin typeface="Times New Roman" panose="02020603050405020304" pitchFamily="18" charset="0"/>
                <a:cs typeface="Times New Roman" panose="02020603050405020304" pitchFamily="18" charset="0"/>
              </a:rPr>
              <a:t>us raise our prayers</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and </a:t>
            </a:r>
            <a:r>
              <a:rPr lang="en-GB" altLang="en-US" sz="1600" dirty="0">
                <a:latin typeface="Times New Roman" panose="02020603050405020304" pitchFamily="18" charset="0"/>
                <a:cs typeface="Times New Roman" panose="02020603050405020304" pitchFamily="18" charset="0"/>
              </a:rPr>
              <a:t>affirm our desire to be a holy people of God.</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8"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9"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400" b="1" u="sng" dirty="0" smtClean="0">
                <a:solidFill>
                  <a:schemeClr val="bg1"/>
                </a:solidFill>
                <a:latin typeface="Times New Roman" panose="02020603050405020304" pitchFamily="18" charset="0"/>
                <a:cs typeface="Times New Roman" panose="02020603050405020304" pitchFamily="18" charset="0"/>
              </a:rPr>
              <a:t>Hope</a:t>
            </a:r>
            <a:r>
              <a:rPr lang="en-GB" altLang="en-US" sz="14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77119854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16831" y="2564904"/>
            <a:ext cx="3611353" cy="523220"/>
          </a:xfrm>
          <a:prstGeom prst="rect">
            <a:avLst/>
          </a:prstGeom>
        </p:spPr>
        <p:txBody>
          <a:bodyPr wrap="square">
            <a:spAutoFit/>
          </a:bodyPr>
          <a:lstStyle/>
          <a:p>
            <a:pPr lvl="2" indent="0" eaLnBrk="1" hangingPunct="1">
              <a:spcBef>
                <a:spcPct val="20000"/>
              </a:spcBef>
            </a:pPr>
            <a:r>
              <a:rPr lang="en-GB" altLang="en-US" sz="2800" i="1" dirty="0" err="1">
                <a:solidFill>
                  <a:srgbClr val="875B00"/>
                </a:solidFill>
                <a:latin typeface="Times New Roman" panose="02020603050405020304" pitchFamily="18" charset="0"/>
                <a:cs typeface="Times New Roman" panose="02020603050405020304" pitchFamily="18" charset="0"/>
              </a:rPr>
              <a:t>Distawrwydd</a:t>
            </a:r>
            <a:endParaRPr lang="en-GB" altLang="en-US" sz="2800" i="1" dirty="0">
              <a:solidFill>
                <a:srgbClr val="875B00"/>
              </a:solidFill>
              <a:latin typeface="Times New Roman" panose="02020603050405020304" pitchFamily="18" charset="0"/>
              <a:cs typeface="Times New Roman" panose="02020603050405020304" pitchFamily="18" charset="0"/>
            </a:endParaRPr>
          </a:p>
        </p:txBody>
      </p:sp>
      <p:sp>
        <p:nvSpPr>
          <p:cNvPr id="6" name="Rectangle 5"/>
          <p:cNvSpPr/>
          <p:nvPr/>
        </p:nvSpPr>
        <p:spPr>
          <a:xfrm>
            <a:off x="3203848" y="3717032"/>
            <a:ext cx="2448272" cy="400110"/>
          </a:xfrm>
          <a:prstGeom prst="rect">
            <a:avLst/>
          </a:prstGeom>
        </p:spPr>
        <p:txBody>
          <a:bodyPr wrap="square">
            <a:spAutoFit/>
          </a:bodyPr>
          <a:lstStyle/>
          <a:p>
            <a:pPr lvl="2" indent="0" eaLnBrk="1" hangingPunct="1">
              <a:spcBef>
                <a:spcPct val="20000"/>
              </a:spcBef>
            </a:pPr>
            <a:r>
              <a:rPr lang="en-GB" altLang="en-US" sz="2000" i="1" dirty="0" smtClean="0">
                <a:solidFill>
                  <a:srgbClr val="875B00"/>
                </a:solidFill>
                <a:latin typeface="Times New Roman" panose="02020603050405020304" pitchFamily="18" charset="0"/>
                <a:cs typeface="Times New Roman" panose="02020603050405020304" pitchFamily="18" charset="0"/>
              </a:rPr>
              <a:t>Silence</a:t>
            </a:r>
            <a:endParaRPr lang="en-GB" altLang="en-US" sz="2000" i="1" dirty="0">
              <a:solidFill>
                <a:srgbClr val="875B00"/>
              </a:solidFill>
              <a:latin typeface="Times New Roman" panose="02020603050405020304" pitchFamily="18" charset="0"/>
              <a:cs typeface="Times New Roman" panose="02020603050405020304" pitchFamily="18" charset="0"/>
            </a:endParaRPr>
          </a:p>
        </p:txBody>
      </p:sp>
      <p:sp>
        <p:nvSpPr>
          <p:cNvPr id="7"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8"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400" b="1" u="sng" dirty="0" smtClean="0">
                <a:solidFill>
                  <a:schemeClr val="bg1"/>
                </a:solidFill>
                <a:latin typeface="Times New Roman" panose="02020603050405020304" pitchFamily="18" charset="0"/>
                <a:cs typeface="Times New Roman" panose="02020603050405020304" pitchFamily="18" charset="0"/>
              </a:rPr>
              <a:t>Hope</a:t>
            </a:r>
            <a:r>
              <a:rPr lang="en-GB" altLang="en-US" sz="14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0858815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03648" y="1124744"/>
            <a:ext cx="8064500" cy="244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Arweinydd</a:t>
            </a: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Dduw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Grasol</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Trawsffurfia</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calonnau</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ein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teuluoedd</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ein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cymunedau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cymdeithas</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5" name="Rectangle 3"/>
          <p:cNvSpPr>
            <a:spLocks noChangeArrowheads="1"/>
          </p:cNvSpPr>
          <p:nvPr/>
        </p:nvSpPr>
        <p:spPr bwMode="auto">
          <a:xfrm>
            <a:off x="1403648" y="3789040"/>
            <a:ext cx="8064500" cy="2016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Leader</a:t>
            </a:r>
            <a:endParaRPr lang="en-GB" altLang="en-US" sz="20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Gracious God,</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transform </a:t>
            </a:r>
            <a:r>
              <a:rPr lang="en-GB" altLang="en-US" sz="1600" dirty="0">
                <a:latin typeface="Times New Roman" panose="02020603050405020304" pitchFamily="18" charset="0"/>
                <a:cs typeface="Times New Roman" panose="02020603050405020304" pitchFamily="18" charset="0"/>
              </a:rPr>
              <a:t>our hearts,</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our </a:t>
            </a:r>
            <a:r>
              <a:rPr lang="en-GB" altLang="en-US" sz="1600" dirty="0">
                <a:latin typeface="Times New Roman" panose="02020603050405020304" pitchFamily="18" charset="0"/>
                <a:cs typeface="Times New Roman" panose="02020603050405020304" pitchFamily="18" charset="0"/>
              </a:rPr>
              <a:t>families,</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our </a:t>
            </a:r>
            <a:r>
              <a:rPr lang="en-GB" altLang="en-US" sz="1600" dirty="0">
                <a:latin typeface="Times New Roman" panose="02020603050405020304" pitchFamily="18" charset="0"/>
                <a:cs typeface="Times New Roman" panose="02020603050405020304" pitchFamily="18" charset="0"/>
              </a:rPr>
              <a:t>communities and our society.</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400" b="1" u="sng" dirty="0" smtClean="0">
                <a:solidFill>
                  <a:schemeClr val="bg1"/>
                </a:solidFill>
                <a:latin typeface="Times New Roman" panose="02020603050405020304" pitchFamily="18" charset="0"/>
                <a:cs typeface="Times New Roman" panose="02020603050405020304" pitchFamily="18" charset="0"/>
              </a:rPr>
              <a:t>Hope</a:t>
            </a:r>
            <a:r>
              <a:rPr lang="en-GB" altLang="en-US" sz="14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40933597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403648" y="2708920"/>
            <a:ext cx="6335713" cy="1296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b="1" u="sng" dirty="0" err="1" smtClean="0">
                <a:solidFill>
                  <a:srgbClr val="875B00"/>
                </a:solidFill>
                <a:latin typeface="Times New Roman" panose="02020603050405020304" pitchFamily="18" charset="0"/>
                <a:cs typeface="Times New Roman" panose="02020603050405020304" pitchFamily="18" charset="0"/>
              </a:rPr>
              <a:t>GWEDD</a:t>
            </a:r>
            <a:r>
              <a:rPr lang="en-GB" altLang="en-US" sz="3600" b="1" u="sng" cap="all" dirty="0" err="1" smtClean="0">
                <a:solidFill>
                  <a:srgbClr val="875B00"/>
                </a:solidFill>
                <a:latin typeface="Times New Roman" panose="02020603050405020304" pitchFamily="18" charset="0"/>
                <a:cs typeface="Times New Roman" panose="02020603050405020304" pitchFamily="18" charset="0"/>
              </a:rPr>
              <a:t>ï</a:t>
            </a:r>
            <a:r>
              <a:rPr lang="en-GB" altLang="en-US" sz="3600" b="1" u="sng" dirty="0" err="1" smtClean="0">
                <a:solidFill>
                  <a:srgbClr val="875B00"/>
                </a:solidFill>
                <a:latin typeface="Times New Roman" panose="02020603050405020304" pitchFamily="18" charset="0"/>
                <a:cs typeface="Times New Roman" panose="02020603050405020304" pitchFamily="18" charset="0"/>
              </a:rPr>
              <a:t>AU</a:t>
            </a:r>
            <a:r>
              <a:rPr lang="en-GB" altLang="en-US" sz="3600" b="1" u="sng" dirty="0" smtClean="0">
                <a:solidFill>
                  <a:srgbClr val="875B00"/>
                </a:solidFill>
                <a:latin typeface="Times New Roman" panose="02020603050405020304" pitchFamily="18" charset="0"/>
                <a:cs typeface="Times New Roman" panose="02020603050405020304" pitchFamily="18" charset="0"/>
              </a:rPr>
              <a:t> AM YR YSBRYD </a:t>
            </a:r>
            <a:r>
              <a:rPr lang="en-GB" altLang="en-US" sz="3600" b="1" u="sng" dirty="0" err="1" smtClean="0">
                <a:solidFill>
                  <a:srgbClr val="875B00"/>
                </a:solidFill>
                <a:latin typeface="Times New Roman" panose="02020603050405020304" pitchFamily="18" charset="0"/>
                <a:cs typeface="Times New Roman" panose="02020603050405020304" pitchFamily="18" charset="0"/>
              </a:rPr>
              <a:t>GL</a:t>
            </a:r>
            <a:r>
              <a:rPr lang="en-GB" altLang="en-US" sz="3600" b="1" u="sng" cap="all" dirty="0" err="1" smtClean="0">
                <a:solidFill>
                  <a:srgbClr val="875B00"/>
                </a:solidFill>
                <a:latin typeface="Times New Roman" panose="02020603050405020304" pitchFamily="18" charset="0"/>
                <a:cs typeface="Times New Roman" panose="02020603050405020304" pitchFamily="18" charset="0"/>
              </a:rPr>
              <a:t>â</a:t>
            </a:r>
            <a:r>
              <a:rPr lang="en-GB" altLang="en-US" sz="3600" b="1" u="sng" dirty="0" err="1">
                <a:solidFill>
                  <a:srgbClr val="875B00"/>
                </a:solidFill>
                <a:latin typeface="Times New Roman" panose="02020603050405020304" pitchFamily="18" charset="0"/>
                <a:cs typeface="Times New Roman" panose="02020603050405020304" pitchFamily="18" charset="0"/>
              </a:rPr>
              <a:t>N</a:t>
            </a:r>
            <a:r>
              <a:rPr lang="en-GB" altLang="en-US" sz="3600" b="1" dirty="0" smtClean="0">
                <a:solidFill>
                  <a:schemeClr val="tx2"/>
                </a:solidFill>
                <a:latin typeface="Times New Roman" panose="02020603050405020304" pitchFamily="18" charset="0"/>
                <a:cs typeface="Times New Roman" panose="02020603050405020304" pitchFamily="18" charset="0"/>
              </a:rPr>
              <a:t/>
            </a:r>
            <a:br>
              <a:rPr lang="en-GB" altLang="en-US" sz="3600" b="1" dirty="0" smtClean="0">
                <a:solidFill>
                  <a:schemeClr val="tx2"/>
                </a:solidFill>
                <a:latin typeface="Times New Roman" panose="02020603050405020304" pitchFamily="18" charset="0"/>
                <a:cs typeface="Times New Roman" panose="02020603050405020304" pitchFamily="18" charset="0"/>
              </a:rPr>
            </a:br>
            <a:r>
              <a:rPr lang="en-US" altLang="en-US" sz="3600" dirty="0" smtClean="0">
                <a:solidFill>
                  <a:schemeClr val="tx2"/>
                </a:solidFill>
              </a:rPr>
              <a:t/>
            </a:r>
            <a:br>
              <a:rPr lang="en-US" altLang="en-US" sz="3600" dirty="0" smtClean="0">
                <a:solidFill>
                  <a:schemeClr val="tx2"/>
                </a:solidFill>
              </a:rPr>
            </a:br>
            <a:endParaRPr lang="en-GB" altLang="en-US" sz="3600" dirty="0">
              <a:solidFill>
                <a:schemeClr val="tx2"/>
              </a:solidFill>
            </a:endParaRPr>
          </a:p>
        </p:txBody>
      </p:sp>
      <p:sp>
        <p:nvSpPr>
          <p:cNvPr id="4" name="Rectangle 2"/>
          <p:cNvSpPr>
            <a:spLocks noChangeArrowheads="1"/>
          </p:cNvSpPr>
          <p:nvPr/>
        </p:nvSpPr>
        <p:spPr bwMode="auto">
          <a:xfrm>
            <a:off x="1762697" y="4067176"/>
            <a:ext cx="6335713" cy="1296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2400" b="1" u="sng" dirty="0" smtClean="0">
                <a:solidFill>
                  <a:srgbClr val="875B00"/>
                </a:solidFill>
                <a:latin typeface="Times New Roman" panose="02020603050405020304" pitchFamily="18" charset="0"/>
                <a:cs typeface="Times New Roman" panose="02020603050405020304" pitchFamily="18" charset="0"/>
              </a:rPr>
              <a:t>PRAYERS FOR THE </a:t>
            </a:r>
          </a:p>
          <a:p>
            <a:pPr algn="ctr" eaLnBrk="1" hangingPunct="1"/>
            <a:r>
              <a:rPr lang="en-GB" altLang="en-US" sz="2400" b="1" u="sng" dirty="0" smtClean="0">
                <a:solidFill>
                  <a:srgbClr val="875B00"/>
                </a:solidFill>
                <a:latin typeface="Times New Roman" panose="02020603050405020304" pitchFamily="18" charset="0"/>
                <a:cs typeface="Times New Roman" panose="02020603050405020304" pitchFamily="18" charset="0"/>
              </a:rPr>
              <a:t>HOLY SPIRIT</a:t>
            </a:r>
            <a:r>
              <a:rPr lang="en-GB" altLang="en-US" sz="2000" b="1" dirty="0">
                <a:solidFill>
                  <a:schemeClr val="tx2"/>
                </a:solidFill>
                <a:latin typeface="Times New Roman" panose="02020603050405020304" pitchFamily="18" charset="0"/>
                <a:cs typeface="Times New Roman" panose="02020603050405020304" pitchFamily="18" charset="0"/>
              </a:rPr>
              <a:t/>
            </a:r>
            <a:br>
              <a:rPr lang="en-GB" altLang="en-US" sz="20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Yr</a:t>
            </a:r>
            <a:r>
              <a:rPr lang="en-GB" altLang="en-US" sz="1700" b="1" u="sng"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Ysbryd</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a:t>
            </a:r>
            <a:r>
              <a:rPr lang="en-GB" altLang="en-US" sz="1400" b="1" u="sng" dirty="0" smtClean="0">
                <a:solidFill>
                  <a:schemeClr val="bg1"/>
                </a:solidFill>
                <a:latin typeface="Times New Roman" panose="02020603050405020304" pitchFamily="18" charset="0"/>
                <a:cs typeface="Times New Roman" panose="02020603050405020304" pitchFamily="18" charset="0"/>
              </a:rPr>
              <a:t>Holy Spirit</a:t>
            </a:r>
            <a:r>
              <a:rPr lang="en-GB" altLang="en-US" sz="1400" dirty="0" smtClean="0">
                <a:solidFill>
                  <a:schemeClr val="bg1"/>
                </a:solidFill>
                <a:latin typeface="Times New Roman" panose="02020603050405020304" pitchFamily="18" charset="0"/>
                <a:cs typeface="Times New Roman" panose="02020603050405020304" pitchFamily="18" charset="0"/>
              </a:rPr>
              <a:t>          Reconciliation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99028835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40234" y="1700808"/>
            <a:ext cx="838835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err="1">
                <a:latin typeface="Times New Roman" panose="02020603050405020304" pitchFamily="18" charset="0"/>
              </a:rPr>
              <a:t>Gwna</a:t>
            </a:r>
            <a:r>
              <a:rPr lang="en-GB" sz="2400" b="1" dirty="0">
                <a:latin typeface="Times New Roman" panose="02020603050405020304" pitchFamily="18" charset="0"/>
              </a:rPr>
              <a:t> </a:t>
            </a:r>
            <a:r>
              <a:rPr lang="en-GB" sz="2400" b="1" dirty="0" err="1">
                <a:latin typeface="Times New Roman" panose="02020603050405020304" pitchFamily="18" charset="0"/>
              </a:rPr>
              <a:t>dy</a:t>
            </a:r>
            <a:r>
              <a:rPr lang="en-GB" sz="2400" b="1" dirty="0">
                <a:latin typeface="Times New Roman" panose="02020603050405020304" pitchFamily="18" charset="0"/>
              </a:rPr>
              <a:t> </a:t>
            </a:r>
            <a:r>
              <a:rPr lang="en-GB" sz="2400" b="1" dirty="0" err="1">
                <a:latin typeface="Times New Roman" panose="02020603050405020304" pitchFamily="18" charset="0"/>
              </a:rPr>
              <a:t>holl</a:t>
            </a:r>
            <a:r>
              <a:rPr lang="en-GB" sz="2400" b="1" dirty="0">
                <a:latin typeface="Times New Roman" panose="02020603050405020304" pitchFamily="18" charset="0"/>
              </a:rPr>
              <a:t> </a:t>
            </a:r>
            <a:r>
              <a:rPr lang="en-GB" sz="2400" b="1" dirty="0" err="1">
                <a:latin typeface="Times New Roman" panose="02020603050405020304" pitchFamily="18" charset="0"/>
              </a:rPr>
              <a:t>bobl</a:t>
            </a:r>
            <a:r>
              <a:rPr lang="en-GB" sz="2400" b="1" dirty="0">
                <a:latin typeface="Times New Roman" panose="02020603050405020304" pitchFamily="18" charset="0"/>
              </a:rPr>
              <a:t> </a:t>
            </a:r>
            <a:r>
              <a:rPr lang="en-GB" sz="2400" b="1" dirty="0" err="1">
                <a:latin typeface="Times New Roman" panose="02020603050405020304" pitchFamily="18" charset="0"/>
              </a:rPr>
              <a:t>yn</a:t>
            </a:r>
            <a:r>
              <a:rPr lang="en-GB" sz="2400" b="1" dirty="0">
                <a:latin typeface="Times New Roman" panose="02020603050405020304" pitchFamily="18" charset="0"/>
              </a:rPr>
              <a:t> </a:t>
            </a:r>
            <a:r>
              <a:rPr lang="en-GB" sz="2400" b="1" dirty="0" err="1">
                <a:latin typeface="Times New Roman" panose="02020603050405020304" pitchFamily="18" charset="0"/>
              </a:rPr>
              <a:t>sanctaidd</a:t>
            </a:r>
            <a:r>
              <a:rPr lang="en-GB" sz="2400" b="1" dirty="0">
                <a:latin typeface="Times New Roman" panose="02020603050405020304" pitchFamily="18" charset="0"/>
              </a:rPr>
              <a:t> </a:t>
            </a:r>
            <a:r>
              <a:rPr lang="en-GB" sz="2400" b="1" dirty="0" err="1">
                <a:latin typeface="Times New Roman" panose="02020603050405020304" pitchFamily="18" charset="0"/>
              </a:rPr>
              <a:t>a’u</a:t>
            </a:r>
            <a:r>
              <a:rPr lang="en-GB" sz="2400" b="1" dirty="0">
                <a:latin typeface="Times New Roman" panose="02020603050405020304" pitchFamily="18" charset="0"/>
              </a:rPr>
              <a:t> </a:t>
            </a:r>
            <a:r>
              <a:rPr lang="en-GB" sz="2400" b="1" dirty="0" err="1">
                <a:latin typeface="Times New Roman" panose="02020603050405020304" pitchFamily="18" charset="0"/>
              </a:rPr>
              <a:t>gwneud</a:t>
            </a:r>
            <a:r>
              <a:rPr lang="en-GB" sz="2400" b="1" dirty="0">
                <a:latin typeface="Times New Roman" panose="02020603050405020304" pitchFamily="18" charset="0"/>
              </a:rPr>
              <a:t> </a:t>
            </a:r>
            <a:endParaRPr lang="en-GB" sz="2400" b="1" dirty="0" smtClean="0">
              <a:latin typeface="Times New Roman" panose="02020603050405020304" pitchFamily="18" charset="0"/>
            </a:endParaRPr>
          </a:p>
          <a:p>
            <a:pPr lvl="2" indent="0" eaLnBrk="1" hangingPunct="1">
              <a:spcBef>
                <a:spcPct val="20000"/>
              </a:spcBef>
            </a:pPr>
            <a:r>
              <a:rPr lang="en-GB" sz="2400" b="1" dirty="0" err="1" smtClean="0">
                <a:latin typeface="Times New Roman" panose="02020603050405020304" pitchFamily="18" charset="0"/>
              </a:rPr>
              <a:t>yn</a:t>
            </a:r>
            <a:r>
              <a:rPr lang="en-GB" sz="2400" b="1" dirty="0" smtClean="0">
                <a:latin typeface="Times New Roman" panose="02020603050405020304" pitchFamily="18" charset="0"/>
              </a:rPr>
              <a:t> </a:t>
            </a:r>
            <a:r>
              <a:rPr lang="en-GB" sz="2400" b="1" dirty="0">
                <a:latin typeface="Times New Roman" panose="02020603050405020304" pitchFamily="18" charset="0"/>
              </a:rPr>
              <a:t>un </a:t>
            </a:r>
            <a:r>
              <a:rPr lang="en-GB" sz="2400" b="1" dirty="0" err="1">
                <a:latin typeface="Times New Roman" panose="02020603050405020304" pitchFamily="18" charset="0"/>
              </a:rPr>
              <a:t>yng</a:t>
            </a:r>
            <a:r>
              <a:rPr lang="en-GB" sz="2400" b="1" dirty="0">
                <a:latin typeface="Times New Roman" panose="02020603050405020304" pitchFamily="18" charset="0"/>
              </a:rPr>
              <a:t> </a:t>
            </a:r>
            <a:r>
              <a:rPr lang="en-GB" sz="2400" b="1" dirty="0" err="1">
                <a:latin typeface="Times New Roman" panose="02020603050405020304" pitchFamily="18" charset="0"/>
              </a:rPr>
              <a:t>Nghrist</a:t>
            </a:r>
            <a:r>
              <a:rPr lang="en-GB" sz="2400" b="1" dirty="0">
                <a:latin typeface="Times New Roman" panose="02020603050405020304" pitchFamily="18" charset="0"/>
              </a:rPr>
              <a:t>.</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5" name="Rectangle 3"/>
          <p:cNvSpPr>
            <a:spLocks noChangeArrowheads="1"/>
          </p:cNvSpPr>
          <p:nvPr/>
        </p:nvSpPr>
        <p:spPr bwMode="auto">
          <a:xfrm>
            <a:off x="1413459" y="3501008"/>
            <a:ext cx="806450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0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1600" b="1" dirty="0">
                <a:latin typeface="Times New Roman" panose="02020603050405020304" pitchFamily="18" charset="0"/>
              </a:rPr>
              <a:t>Make all your people holy and one in Christ.</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400" b="1" u="sng" dirty="0" smtClean="0">
                <a:solidFill>
                  <a:schemeClr val="bg1"/>
                </a:solidFill>
                <a:latin typeface="Times New Roman" panose="02020603050405020304" pitchFamily="18" charset="0"/>
                <a:cs typeface="Times New Roman" panose="02020603050405020304" pitchFamily="18" charset="0"/>
              </a:rPr>
              <a:t>Hope</a:t>
            </a:r>
            <a:r>
              <a:rPr lang="en-GB" altLang="en-US" sz="14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93462663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03648" y="1196752"/>
            <a:ext cx="8064500" cy="244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Arweinydd</a:t>
            </a: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Ddŵr</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bywiol</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torra’r</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syched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bodoli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cymdeithas</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syched</a:t>
            </a:r>
            <a:r>
              <a:rPr lang="en-GB" altLang="en-US" sz="2400" dirty="0">
                <a:latin typeface="Times New Roman" panose="02020603050405020304" pitchFamily="18" charset="0"/>
                <a:cs typeface="Times New Roman" panose="02020603050405020304" pitchFamily="18" charset="0"/>
              </a:rPr>
              <a:t> am </a:t>
            </a:r>
            <a:r>
              <a:rPr lang="en-GB" altLang="en-US" sz="2400" dirty="0" err="1">
                <a:latin typeface="Times New Roman" panose="02020603050405020304" pitchFamily="18" charset="0"/>
                <a:cs typeface="Times New Roman" panose="02020603050405020304" pitchFamily="18" charset="0"/>
              </a:rPr>
              <a:t>urddas</a:t>
            </a:r>
            <a:r>
              <a:rPr lang="en-GB" altLang="en-US" sz="2400" dirty="0">
                <a:latin typeface="Times New Roman" panose="02020603050405020304" pitchFamily="18" charset="0"/>
                <a:cs typeface="Times New Roman" panose="02020603050405020304" pitchFamily="18" charset="0"/>
              </a:rPr>
              <a:t>, am </a:t>
            </a:r>
            <a:r>
              <a:rPr lang="en-GB" altLang="en-US" sz="2400" dirty="0" err="1">
                <a:latin typeface="Times New Roman" panose="02020603050405020304" pitchFamily="18" charset="0"/>
                <a:cs typeface="Times New Roman" panose="02020603050405020304" pitchFamily="18" charset="0"/>
              </a:rPr>
              <a:t>gariad</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am </a:t>
            </a:r>
            <a:r>
              <a:rPr lang="en-GB" altLang="en-US" sz="2400" dirty="0" err="1">
                <a:latin typeface="Times New Roman" panose="02020603050405020304" pitchFamily="18" charset="0"/>
                <a:cs typeface="Times New Roman" panose="02020603050405020304" pitchFamily="18" charset="0"/>
              </a:rPr>
              <a:t>gymundeb</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sancteiddrwydd</a:t>
            </a:r>
            <a:r>
              <a:rPr lang="en-GB" altLang="en-US" sz="2400" dirty="0">
                <a:latin typeface="Times New Roman" panose="02020603050405020304" pitchFamily="18" charset="0"/>
                <a:cs typeface="Times New Roman" panose="02020603050405020304" pitchFamily="18" charset="0"/>
              </a:rPr>
              <a:t>.</a:t>
            </a:r>
          </a:p>
        </p:txBody>
      </p:sp>
      <p:sp>
        <p:nvSpPr>
          <p:cNvPr id="5" name="Rectangle 3"/>
          <p:cNvSpPr>
            <a:spLocks noChangeArrowheads="1"/>
          </p:cNvSpPr>
          <p:nvPr/>
        </p:nvSpPr>
        <p:spPr bwMode="auto">
          <a:xfrm>
            <a:off x="1404044" y="3884070"/>
            <a:ext cx="8064500" cy="1921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Leader</a:t>
            </a:r>
            <a:endParaRPr lang="en-GB" altLang="en-US" sz="20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Water of life,</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quench </a:t>
            </a:r>
            <a:r>
              <a:rPr lang="en-GB" altLang="en-US" sz="1600" dirty="0">
                <a:latin typeface="Times New Roman" panose="02020603050405020304" pitchFamily="18" charset="0"/>
                <a:cs typeface="Times New Roman" panose="02020603050405020304" pitchFamily="18" charset="0"/>
              </a:rPr>
              <a:t>the thirst that exists in our society,</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the </a:t>
            </a:r>
            <a:r>
              <a:rPr lang="en-GB" altLang="en-US" sz="1600" dirty="0">
                <a:latin typeface="Times New Roman" panose="02020603050405020304" pitchFamily="18" charset="0"/>
                <a:cs typeface="Times New Roman" panose="02020603050405020304" pitchFamily="18" charset="0"/>
              </a:rPr>
              <a:t>thirst for dignity, for love,</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for </a:t>
            </a:r>
            <a:r>
              <a:rPr lang="en-GB" altLang="en-US" sz="1600" dirty="0">
                <a:latin typeface="Times New Roman" panose="02020603050405020304" pitchFamily="18" charset="0"/>
                <a:cs typeface="Times New Roman" panose="02020603050405020304" pitchFamily="18" charset="0"/>
              </a:rPr>
              <a:t>communion and holiness</a:t>
            </a:r>
            <a:r>
              <a:rPr lang="en-GB" altLang="en-US" sz="1600" dirty="0" smtClean="0">
                <a:latin typeface="Times New Roman" panose="02020603050405020304" pitchFamily="18" charset="0"/>
                <a:cs typeface="Times New Roman" panose="02020603050405020304" pitchFamily="18" charset="0"/>
              </a:rPr>
              <a:t>.</a:t>
            </a:r>
            <a:endParaRPr lang="en-GB" altLang="en-US" sz="1600" dirty="0">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400" b="1" u="sng" dirty="0" smtClean="0">
                <a:solidFill>
                  <a:schemeClr val="bg1"/>
                </a:solidFill>
                <a:latin typeface="Times New Roman" panose="02020603050405020304" pitchFamily="18" charset="0"/>
                <a:cs typeface="Times New Roman" panose="02020603050405020304" pitchFamily="18" charset="0"/>
              </a:rPr>
              <a:t>Hope</a:t>
            </a:r>
            <a:r>
              <a:rPr lang="en-GB" altLang="en-US" sz="14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46572155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40234" y="1196752"/>
            <a:ext cx="838835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err="1">
                <a:latin typeface="Times New Roman" panose="02020603050405020304" pitchFamily="18" charset="0"/>
              </a:rPr>
              <a:t>Gwna</a:t>
            </a:r>
            <a:r>
              <a:rPr lang="en-GB" sz="2400" b="1" dirty="0">
                <a:latin typeface="Times New Roman" panose="02020603050405020304" pitchFamily="18" charset="0"/>
              </a:rPr>
              <a:t> </a:t>
            </a:r>
            <a:r>
              <a:rPr lang="en-GB" sz="2400" b="1" dirty="0" err="1">
                <a:latin typeface="Times New Roman" panose="02020603050405020304" pitchFamily="18" charset="0"/>
              </a:rPr>
              <a:t>dy</a:t>
            </a:r>
            <a:r>
              <a:rPr lang="en-GB" sz="2400" b="1" dirty="0">
                <a:latin typeface="Times New Roman" panose="02020603050405020304" pitchFamily="18" charset="0"/>
              </a:rPr>
              <a:t> </a:t>
            </a:r>
            <a:r>
              <a:rPr lang="en-GB" sz="2400" b="1" dirty="0" err="1">
                <a:latin typeface="Times New Roman" panose="02020603050405020304" pitchFamily="18" charset="0"/>
              </a:rPr>
              <a:t>holl</a:t>
            </a:r>
            <a:r>
              <a:rPr lang="en-GB" sz="2400" b="1" dirty="0">
                <a:latin typeface="Times New Roman" panose="02020603050405020304" pitchFamily="18" charset="0"/>
              </a:rPr>
              <a:t> </a:t>
            </a:r>
            <a:r>
              <a:rPr lang="en-GB" sz="2400" b="1" dirty="0" err="1">
                <a:latin typeface="Times New Roman" panose="02020603050405020304" pitchFamily="18" charset="0"/>
              </a:rPr>
              <a:t>bobl</a:t>
            </a:r>
            <a:r>
              <a:rPr lang="en-GB" sz="2400" b="1" dirty="0">
                <a:latin typeface="Times New Roman" panose="02020603050405020304" pitchFamily="18" charset="0"/>
              </a:rPr>
              <a:t> </a:t>
            </a:r>
            <a:r>
              <a:rPr lang="en-GB" sz="2400" b="1" dirty="0" err="1">
                <a:latin typeface="Times New Roman" panose="02020603050405020304" pitchFamily="18" charset="0"/>
              </a:rPr>
              <a:t>yn</a:t>
            </a:r>
            <a:r>
              <a:rPr lang="en-GB" sz="2400" b="1" dirty="0">
                <a:latin typeface="Times New Roman" panose="02020603050405020304" pitchFamily="18" charset="0"/>
              </a:rPr>
              <a:t> </a:t>
            </a:r>
            <a:r>
              <a:rPr lang="en-GB" sz="2400" b="1" dirty="0" err="1">
                <a:latin typeface="Times New Roman" panose="02020603050405020304" pitchFamily="18" charset="0"/>
              </a:rPr>
              <a:t>sanctaidd</a:t>
            </a:r>
            <a:r>
              <a:rPr lang="en-GB" sz="2400" b="1" dirty="0">
                <a:latin typeface="Times New Roman" panose="02020603050405020304" pitchFamily="18" charset="0"/>
              </a:rPr>
              <a:t> </a:t>
            </a:r>
            <a:r>
              <a:rPr lang="en-GB" sz="2400" b="1" dirty="0" err="1">
                <a:latin typeface="Times New Roman" panose="02020603050405020304" pitchFamily="18" charset="0"/>
              </a:rPr>
              <a:t>a’u</a:t>
            </a:r>
            <a:r>
              <a:rPr lang="en-GB" sz="2400" b="1" dirty="0">
                <a:latin typeface="Times New Roman" panose="02020603050405020304" pitchFamily="18" charset="0"/>
              </a:rPr>
              <a:t> </a:t>
            </a:r>
            <a:r>
              <a:rPr lang="en-GB" sz="2400" b="1" dirty="0" err="1">
                <a:latin typeface="Times New Roman" panose="02020603050405020304" pitchFamily="18" charset="0"/>
              </a:rPr>
              <a:t>gwneud</a:t>
            </a:r>
            <a:r>
              <a:rPr lang="en-GB" sz="2400" b="1" dirty="0">
                <a:latin typeface="Times New Roman" panose="02020603050405020304" pitchFamily="18" charset="0"/>
              </a:rPr>
              <a:t> </a:t>
            </a:r>
            <a:endParaRPr lang="en-GB" sz="2400" b="1" dirty="0" smtClean="0">
              <a:latin typeface="Times New Roman" panose="02020603050405020304" pitchFamily="18" charset="0"/>
            </a:endParaRPr>
          </a:p>
          <a:p>
            <a:pPr lvl="2" indent="0" eaLnBrk="1" hangingPunct="1">
              <a:spcBef>
                <a:spcPct val="20000"/>
              </a:spcBef>
            </a:pPr>
            <a:r>
              <a:rPr lang="en-GB" sz="2400" b="1" dirty="0" err="1" smtClean="0">
                <a:latin typeface="Times New Roman" panose="02020603050405020304" pitchFamily="18" charset="0"/>
              </a:rPr>
              <a:t>yn</a:t>
            </a:r>
            <a:r>
              <a:rPr lang="en-GB" sz="2400" b="1" dirty="0" smtClean="0">
                <a:latin typeface="Times New Roman" panose="02020603050405020304" pitchFamily="18" charset="0"/>
              </a:rPr>
              <a:t> </a:t>
            </a:r>
            <a:r>
              <a:rPr lang="en-GB" sz="2400" b="1" dirty="0">
                <a:latin typeface="Times New Roman" panose="02020603050405020304" pitchFamily="18" charset="0"/>
              </a:rPr>
              <a:t>un </a:t>
            </a:r>
            <a:r>
              <a:rPr lang="en-GB" sz="2400" b="1" dirty="0" err="1">
                <a:latin typeface="Times New Roman" panose="02020603050405020304" pitchFamily="18" charset="0"/>
              </a:rPr>
              <a:t>yng</a:t>
            </a:r>
            <a:r>
              <a:rPr lang="en-GB" sz="2400" b="1" dirty="0">
                <a:latin typeface="Times New Roman" panose="02020603050405020304" pitchFamily="18" charset="0"/>
              </a:rPr>
              <a:t> </a:t>
            </a:r>
            <a:r>
              <a:rPr lang="en-GB" sz="2400" b="1" dirty="0" err="1">
                <a:latin typeface="Times New Roman" panose="02020603050405020304" pitchFamily="18" charset="0"/>
              </a:rPr>
              <a:t>Nghrist</a:t>
            </a:r>
            <a:r>
              <a:rPr lang="en-GB" sz="2400" b="1" dirty="0">
                <a:latin typeface="Times New Roman" panose="02020603050405020304" pitchFamily="18" charset="0"/>
              </a:rPr>
              <a:t>.</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5" name="Rectangle 3"/>
          <p:cNvSpPr>
            <a:spLocks noChangeArrowheads="1"/>
          </p:cNvSpPr>
          <p:nvPr/>
        </p:nvSpPr>
        <p:spPr bwMode="auto">
          <a:xfrm>
            <a:off x="1413459" y="3140968"/>
            <a:ext cx="806450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0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1600" b="1" dirty="0">
                <a:latin typeface="Times New Roman" panose="02020603050405020304" pitchFamily="18" charset="0"/>
              </a:rPr>
              <a:t>Make all your people holy and one in Christ.</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400" b="1" u="sng" dirty="0" smtClean="0">
                <a:solidFill>
                  <a:schemeClr val="bg1"/>
                </a:solidFill>
                <a:latin typeface="Times New Roman" panose="02020603050405020304" pitchFamily="18" charset="0"/>
                <a:cs typeface="Times New Roman" panose="02020603050405020304" pitchFamily="18" charset="0"/>
              </a:rPr>
              <a:t>Hope</a:t>
            </a:r>
            <a:r>
              <a:rPr lang="en-GB" altLang="en-US" sz="14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78941944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83568" y="836712"/>
            <a:ext cx="8064500" cy="28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Leader</a:t>
            </a:r>
            <a:endParaRPr lang="en-GB" altLang="en-US" sz="28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Ysbryd</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Glân</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Ysbryd</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llawenydd</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hedd</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iachâ’r</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ymraniadau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cael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hachosi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gan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camddefnydd</a:t>
            </a:r>
            <a:r>
              <a:rPr lang="en-GB" altLang="en-US" sz="2400" dirty="0">
                <a:latin typeface="Times New Roman" panose="02020603050405020304" pitchFamily="18" charset="0"/>
                <a:cs typeface="Times New Roman" panose="02020603050405020304" pitchFamily="18" charset="0"/>
              </a:rPr>
              <a:t> o </a:t>
            </a:r>
            <a:r>
              <a:rPr lang="en-GB" altLang="en-US" sz="2400" dirty="0" err="1">
                <a:latin typeface="Times New Roman" panose="02020603050405020304" pitchFamily="18" charset="0"/>
                <a:cs typeface="Times New Roman" panose="02020603050405020304" pitchFamily="18" charset="0"/>
              </a:rPr>
              <a:t>rym</a:t>
            </a:r>
            <a:r>
              <a:rPr lang="en-GB" altLang="en-US" sz="2400" dirty="0">
                <a:latin typeface="Times New Roman" panose="02020603050405020304" pitchFamily="18" charset="0"/>
                <a:cs typeface="Times New Roman" panose="02020603050405020304" pitchFamily="18" charset="0"/>
              </a:rPr>
              <a:t> ac </a:t>
            </a:r>
            <a:r>
              <a:rPr lang="en-GB" altLang="en-US" sz="2400" dirty="0" err="1">
                <a:latin typeface="Times New Roman" panose="02020603050405020304" pitchFamily="18" charset="0"/>
                <a:cs typeface="Times New Roman" panose="02020603050405020304" pitchFamily="18" charset="0"/>
              </a:rPr>
              <a:t>arian</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 </a:t>
            </a:r>
            <a:r>
              <a:rPr lang="en-GB" altLang="en-US" sz="2400" dirty="0" err="1">
                <a:latin typeface="Times New Roman" panose="02020603050405020304" pitchFamily="18" charset="0"/>
                <a:cs typeface="Times New Roman" panose="02020603050405020304" pitchFamily="18" charset="0"/>
              </a:rPr>
              <a:t>chymoda</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draws </a:t>
            </a:r>
            <a:r>
              <a:rPr lang="en-GB" altLang="en-US" sz="2400" dirty="0" err="1">
                <a:latin typeface="Times New Roman" panose="02020603050405020304" pitchFamily="18" charset="0"/>
                <a:cs typeface="Times New Roman" panose="02020603050405020304" pitchFamily="18" charset="0"/>
              </a:rPr>
              <a:t>wahanol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ddiwylliannau</a:t>
            </a:r>
            <a:r>
              <a:rPr lang="en-GB" altLang="en-US" sz="2400" dirty="0">
                <a:latin typeface="Times New Roman" panose="02020603050405020304" pitchFamily="18" charset="0"/>
                <a:cs typeface="Times New Roman" panose="02020603050405020304" pitchFamily="18" charset="0"/>
              </a:rPr>
              <a:t> ac </a:t>
            </a:r>
            <a:r>
              <a:rPr lang="en-GB" altLang="en-US" sz="2400" dirty="0" err="1">
                <a:latin typeface="Times New Roman" panose="02020603050405020304" pitchFamily="18" charset="0"/>
                <a:cs typeface="Times New Roman" panose="02020603050405020304" pitchFamily="18" charset="0"/>
              </a:rPr>
              <a:t>ieithoedd</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Una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fel</a:t>
            </a:r>
            <a:r>
              <a:rPr lang="en-GB" altLang="en-US" sz="2400" dirty="0">
                <a:latin typeface="Times New Roman" panose="02020603050405020304" pitchFamily="18" charset="0"/>
                <a:cs typeface="Times New Roman" panose="02020603050405020304" pitchFamily="18" charset="0"/>
              </a:rPr>
              <a:t> plant </a:t>
            </a:r>
            <a:r>
              <a:rPr lang="en-GB" altLang="en-US" sz="2400" dirty="0" err="1">
                <a:latin typeface="Times New Roman" panose="02020603050405020304" pitchFamily="18" charset="0"/>
                <a:cs typeface="Times New Roman" panose="02020603050405020304" pitchFamily="18" charset="0"/>
              </a:rPr>
              <a:t>Duw</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5" name="Rectangle 3"/>
          <p:cNvSpPr>
            <a:spLocks noChangeArrowheads="1"/>
          </p:cNvSpPr>
          <p:nvPr/>
        </p:nvSpPr>
        <p:spPr bwMode="auto">
          <a:xfrm>
            <a:off x="755972" y="4133563"/>
            <a:ext cx="8064500" cy="1959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Leader</a:t>
            </a:r>
            <a:endParaRPr lang="en-GB" altLang="en-US" sz="20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Holy </a:t>
            </a:r>
            <a:r>
              <a:rPr lang="en-GB" altLang="en-US" sz="1600" dirty="0">
                <a:latin typeface="Times New Roman" panose="02020603050405020304" pitchFamily="18" charset="0"/>
                <a:cs typeface="Times New Roman" panose="02020603050405020304" pitchFamily="18" charset="0"/>
              </a:rPr>
              <a:t>Spirit,</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Spirit </a:t>
            </a:r>
            <a:r>
              <a:rPr lang="en-GB" altLang="en-US" sz="1600" dirty="0">
                <a:latin typeface="Times New Roman" panose="02020603050405020304" pitchFamily="18" charset="0"/>
                <a:cs typeface="Times New Roman" panose="02020603050405020304" pitchFamily="18" charset="0"/>
              </a:rPr>
              <a:t>of joy and peace,</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heal </a:t>
            </a:r>
            <a:r>
              <a:rPr lang="en-GB" altLang="en-US" sz="1600" dirty="0">
                <a:latin typeface="Times New Roman" panose="02020603050405020304" pitchFamily="18" charset="0"/>
                <a:cs typeface="Times New Roman" panose="02020603050405020304" pitchFamily="18" charset="0"/>
              </a:rPr>
              <a:t>the divisions caused by our misuse of power and money,</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and </a:t>
            </a:r>
            <a:r>
              <a:rPr lang="en-GB" altLang="en-US" sz="1600" dirty="0">
                <a:latin typeface="Times New Roman" panose="02020603050405020304" pitchFamily="18" charset="0"/>
                <a:cs typeface="Times New Roman" panose="02020603050405020304" pitchFamily="18" charset="0"/>
              </a:rPr>
              <a:t>reconcile us across different cultures and languages.</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Unite </a:t>
            </a:r>
            <a:r>
              <a:rPr lang="en-GB" altLang="en-US" sz="1600" dirty="0">
                <a:latin typeface="Times New Roman" panose="02020603050405020304" pitchFamily="18" charset="0"/>
                <a:cs typeface="Times New Roman" panose="02020603050405020304" pitchFamily="18" charset="0"/>
              </a:rPr>
              <a:t>us as God’s children.</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400" b="1" u="sng" dirty="0" smtClean="0">
                <a:solidFill>
                  <a:schemeClr val="bg1"/>
                </a:solidFill>
                <a:latin typeface="Times New Roman" panose="02020603050405020304" pitchFamily="18" charset="0"/>
                <a:cs typeface="Times New Roman" panose="02020603050405020304" pitchFamily="18" charset="0"/>
              </a:rPr>
              <a:t>Hope</a:t>
            </a:r>
            <a:r>
              <a:rPr lang="en-GB" altLang="en-US" sz="14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81659896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30423" y="1124744"/>
            <a:ext cx="838835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err="1">
                <a:latin typeface="Times New Roman" panose="02020603050405020304" pitchFamily="18" charset="0"/>
              </a:rPr>
              <a:t>Gwna</a:t>
            </a:r>
            <a:r>
              <a:rPr lang="en-GB" sz="2400" b="1" dirty="0">
                <a:latin typeface="Times New Roman" panose="02020603050405020304" pitchFamily="18" charset="0"/>
              </a:rPr>
              <a:t> </a:t>
            </a:r>
            <a:r>
              <a:rPr lang="en-GB" sz="2400" b="1" dirty="0" err="1">
                <a:latin typeface="Times New Roman" panose="02020603050405020304" pitchFamily="18" charset="0"/>
              </a:rPr>
              <a:t>dy</a:t>
            </a:r>
            <a:r>
              <a:rPr lang="en-GB" sz="2400" b="1" dirty="0">
                <a:latin typeface="Times New Roman" panose="02020603050405020304" pitchFamily="18" charset="0"/>
              </a:rPr>
              <a:t> </a:t>
            </a:r>
            <a:r>
              <a:rPr lang="en-GB" sz="2400" b="1" dirty="0" err="1">
                <a:latin typeface="Times New Roman" panose="02020603050405020304" pitchFamily="18" charset="0"/>
              </a:rPr>
              <a:t>holl</a:t>
            </a:r>
            <a:r>
              <a:rPr lang="en-GB" sz="2400" b="1" dirty="0">
                <a:latin typeface="Times New Roman" panose="02020603050405020304" pitchFamily="18" charset="0"/>
              </a:rPr>
              <a:t> </a:t>
            </a:r>
            <a:r>
              <a:rPr lang="en-GB" sz="2400" b="1" dirty="0" err="1">
                <a:latin typeface="Times New Roman" panose="02020603050405020304" pitchFamily="18" charset="0"/>
              </a:rPr>
              <a:t>bobl</a:t>
            </a:r>
            <a:r>
              <a:rPr lang="en-GB" sz="2400" b="1" dirty="0">
                <a:latin typeface="Times New Roman" panose="02020603050405020304" pitchFamily="18" charset="0"/>
              </a:rPr>
              <a:t> </a:t>
            </a:r>
            <a:r>
              <a:rPr lang="en-GB" sz="2400" b="1" dirty="0" err="1">
                <a:latin typeface="Times New Roman" panose="02020603050405020304" pitchFamily="18" charset="0"/>
              </a:rPr>
              <a:t>yn</a:t>
            </a:r>
            <a:r>
              <a:rPr lang="en-GB" sz="2400" b="1" dirty="0">
                <a:latin typeface="Times New Roman" panose="02020603050405020304" pitchFamily="18" charset="0"/>
              </a:rPr>
              <a:t> </a:t>
            </a:r>
            <a:r>
              <a:rPr lang="en-GB" sz="2400" b="1" dirty="0" err="1">
                <a:latin typeface="Times New Roman" panose="02020603050405020304" pitchFamily="18" charset="0"/>
              </a:rPr>
              <a:t>sanctaidd</a:t>
            </a:r>
            <a:r>
              <a:rPr lang="en-GB" sz="2400" b="1" dirty="0">
                <a:latin typeface="Times New Roman" panose="02020603050405020304" pitchFamily="18" charset="0"/>
              </a:rPr>
              <a:t> </a:t>
            </a:r>
            <a:r>
              <a:rPr lang="en-GB" sz="2400" b="1" dirty="0" err="1">
                <a:latin typeface="Times New Roman" panose="02020603050405020304" pitchFamily="18" charset="0"/>
              </a:rPr>
              <a:t>a’u</a:t>
            </a:r>
            <a:r>
              <a:rPr lang="en-GB" sz="2400" b="1" dirty="0">
                <a:latin typeface="Times New Roman" panose="02020603050405020304" pitchFamily="18" charset="0"/>
              </a:rPr>
              <a:t> </a:t>
            </a:r>
            <a:r>
              <a:rPr lang="en-GB" sz="2400" b="1" dirty="0" err="1">
                <a:latin typeface="Times New Roman" panose="02020603050405020304" pitchFamily="18" charset="0"/>
              </a:rPr>
              <a:t>gwneud</a:t>
            </a:r>
            <a:r>
              <a:rPr lang="en-GB" sz="2400" b="1" dirty="0">
                <a:latin typeface="Times New Roman" panose="02020603050405020304" pitchFamily="18" charset="0"/>
              </a:rPr>
              <a:t> </a:t>
            </a:r>
            <a:endParaRPr lang="en-GB" sz="2400" b="1" dirty="0" smtClean="0">
              <a:latin typeface="Times New Roman" panose="02020603050405020304" pitchFamily="18" charset="0"/>
            </a:endParaRPr>
          </a:p>
          <a:p>
            <a:pPr lvl="2" indent="0" eaLnBrk="1" hangingPunct="1">
              <a:spcBef>
                <a:spcPct val="20000"/>
              </a:spcBef>
            </a:pPr>
            <a:r>
              <a:rPr lang="en-GB" sz="2400" b="1" dirty="0" err="1" smtClean="0">
                <a:latin typeface="Times New Roman" panose="02020603050405020304" pitchFamily="18" charset="0"/>
              </a:rPr>
              <a:t>yn</a:t>
            </a:r>
            <a:r>
              <a:rPr lang="en-GB" sz="2400" b="1" dirty="0" smtClean="0">
                <a:latin typeface="Times New Roman" panose="02020603050405020304" pitchFamily="18" charset="0"/>
              </a:rPr>
              <a:t> </a:t>
            </a:r>
            <a:r>
              <a:rPr lang="en-GB" sz="2400" b="1" dirty="0">
                <a:latin typeface="Times New Roman" panose="02020603050405020304" pitchFamily="18" charset="0"/>
              </a:rPr>
              <a:t>un </a:t>
            </a:r>
            <a:r>
              <a:rPr lang="en-GB" sz="2400" b="1" dirty="0" err="1">
                <a:latin typeface="Times New Roman" panose="02020603050405020304" pitchFamily="18" charset="0"/>
              </a:rPr>
              <a:t>yng</a:t>
            </a:r>
            <a:r>
              <a:rPr lang="en-GB" sz="2400" b="1" dirty="0">
                <a:latin typeface="Times New Roman" panose="02020603050405020304" pitchFamily="18" charset="0"/>
              </a:rPr>
              <a:t> </a:t>
            </a:r>
            <a:r>
              <a:rPr lang="en-GB" sz="2400" b="1" dirty="0" err="1">
                <a:latin typeface="Times New Roman" panose="02020603050405020304" pitchFamily="18" charset="0"/>
              </a:rPr>
              <a:t>Nghrist</a:t>
            </a:r>
            <a:r>
              <a:rPr lang="en-GB" sz="2400" b="1" dirty="0">
                <a:latin typeface="Times New Roman" panose="02020603050405020304" pitchFamily="18" charset="0"/>
              </a:rPr>
              <a:t>.</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5" name="Rectangle 3"/>
          <p:cNvSpPr>
            <a:spLocks noChangeArrowheads="1"/>
          </p:cNvSpPr>
          <p:nvPr/>
        </p:nvSpPr>
        <p:spPr bwMode="auto">
          <a:xfrm>
            <a:off x="1403648" y="3140968"/>
            <a:ext cx="806450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0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1600" b="1" dirty="0">
                <a:latin typeface="Times New Roman" panose="02020603050405020304" pitchFamily="18" charset="0"/>
              </a:rPr>
              <a:t>Make all your people holy and one in Christ.</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400" b="1" u="sng" dirty="0" smtClean="0">
                <a:solidFill>
                  <a:schemeClr val="bg1"/>
                </a:solidFill>
                <a:latin typeface="Times New Roman" panose="02020603050405020304" pitchFamily="18" charset="0"/>
                <a:cs typeface="Times New Roman" panose="02020603050405020304" pitchFamily="18" charset="0"/>
              </a:rPr>
              <a:t>Hope</a:t>
            </a:r>
            <a:r>
              <a:rPr lang="en-GB" altLang="en-US" sz="14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16286045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75730" y="1412776"/>
            <a:ext cx="8064500" cy="18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Arweinydd</a:t>
            </a: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Drindod</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o </a:t>
            </a:r>
            <a:r>
              <a:rPr lang="en-GB" altLang="en-US" sz="2400" dirty="0" err="1">
                <a:latin typeface="Times New Roman" panose="02020603050405020304" pitchFamily="18" charset="0"/>
                <a:cs typeface="Times New Roman" panose="02020603050405020304" pitchFamily="18" charset="0"/>
              </a:rPr>
              <a:t>gariad</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arwain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allan</a:t>
            </a:r>
            <a:r>
              <a:rPr lang="en-GB" altLang="en-US" sz="2400" dirty="0">
                <a:latin typeface="Times New Roman" panose="02020603050405020304" pitchFamily="18" charset="0"/>
                <a:cs typeface="Times New Roman" panose="02020603050405020304" pitchFamily="18" charset="0"/>
              </a:rPr>
              <a:t> o </a:t>
            </a:r>
            <a:r>
              <a:rPr lang="en-GB" altLang="en-US" sz="2400" dirty="0" err="1">
                <a:latin typeface="Times New Roman" panose="02020603050405020304" pitchFamily="18" charset="0"/>
                <a:cs typeface="Times New Roman" panose="02020603050405020304" pitchFamily="18" charset="0"/>
              </a:rPr>
              <a:t>dywyllwch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mewn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oleuni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rhyfeddol</a:t>
            </a:r>
            <a:r>
              <a:rPr lang="en-GB" altLang="en-US" sz="2400" dirty="0">
                <a:latin typeface="Times New Roman" panose="02020603050405020304" pitchFamily="18" charset="0"/>
                <a:cs typeface="Times New Roman" panose="02020603050405020304" pitchFamily="18" charset="0"/>
              </a:rPr>
              <a:t>.</a:t>
            </a:r>
          </a:p>
        </p:txBody>
      </p:sp>
      <p:sp>
        <p:nvSpPr>
          <p:cNvPr id="5" name="Rectangle 3"/>
          <p:cNvSpPr>
            <a:spLocks noChangeArrowheads="1"/>
          </p:cNvSpPr>
          <p:nvPr/>
        </p:nvSpPr>
        <p:spPr bwMode="auto">
          <a:xfrm>
            <a:off x="1475730" y="3356992"/>
            <a:ext cx="8064500" cy="1325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Leader</a:t>
            </a:r>
            <a:endParaRPr lang="en-GB" altLang="en-US" sz="20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Trinity of love,</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lead </a:t>
            </a:r>
            <a:r>
              <a:rPr lang="en-GB" altLang="en-US" sz="1600" dirty="0">
                <a:latin typeface="Times New Roman" panose="02020603050405020304" pitchFamily="18" charset="0"/>
                <a:cs typeface="Times New Roman" panose="02020603050405020304" pitchFamily="18" charset="0"/>
              </a:rPr>
              <a:t>us out of darkness into your marvellous light</a:t>
            </a:r>
            <a:r>
              <a:rPr lang="en-GB" altLang="en-US" sz="1600" dirty="0" smtClean="0">
                <a:latin typeface="Times New Roman" panose="02020603050405020304" pitchFamily="18" charset="0"/>
                <a:cs typeface="Times New Roman" panose="02020603050405020304" pitchFamily="18" charset="0"/>
              </a:rPr>
              <a:t>.</a:t>
            </a:r>
            <a:endParaRPr lang="en-GB" altLang="en-US" sz="1600" dirty="0">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400" b="1" u="sng" dirty="0" smtClean="0">
                <a:solidFill>
                  <a:schemeClr val="bg1"/>
                </a:solidFill>
                <a:latin typeface="Times New Roman" panose="02020603050405020304" pitchFamily="18" charset="0"/>
                <a:cs typeface="Times New Roman" panose="02020603050405020304" pitchFamily="18" charset="0"/>
              </a:rPr>
              <a:t>Hope</a:t>
            </a:r>
            <a:r>
              <a:rPr lang="en-GB" altLang="en-US" sz="14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23098795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66362" y="1278763"/>
            <a:ext cx="838835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err="1">
                <a:latin typeface="Times New Roman" panose="02020603050405020304" pitchFamily="18" charset="0"/>
              </a:rPr>
              <a:t>Gwna</a:t>
            </a:r>
            <a:r>
              <a:rPr lang="en-GB" sz="2400" b="1" dirty="0">
                <a:latin typeface="Times New Roman" panose="02020603050405020304" pitchFamily="18" charset="0"/>
              </a:rPr>
              <a:t> </a:t>
            </a:r>
            <a:r>
              <a:rPr lang="en-GB" sz="2400" b="1" dirty="0" err="1">
                <a:latin typeface="Times New Roman" panose="02020603050405020304" pitchFamily="18" charset="0"/>
              </a:rPr>
              <a:t>dy</a:t>
            </a:r>
            <a:r>
              <a:rPr lang="en-GB" sz="2400" b="1" dirty="0">
                <a:latin typeface="Times New Roman" panose="02020603050405020304" pitchFamily="18" charset="0"/>
              </a:rPr>
              <a:t> </a:t>
            </a:r>
            <a:r>
              <a:rPr lang="en-GB" sz="2400" b="1" dirty="0" err="1">
                <a:latin typeface="Times New Roman" panose="02020603050405020304" pitchFamily="18" charset="0"/>
              </a:rPr>
              <a:t>holl</a:t>
            </a:r>
            <a:r>
              <a:rPr lang="en-GB" sz="2400" b="1" dirty="0">
                <a:latin typeface="Times New Roman" panose="02020603050405020304" pitchFamily="18" charset="0"/>
              </a:rPr>
              <a:t> </a:t>
            </a:r>
            <a:r>
              <a:rPr lang="en-GB" sz="2400" b="1" dirty="0" err="1">
                <a:latin typeface="Times New Roman" panose="02020603050405020304" pitchFamily="18" charset="0"/>
              </a:rPr>
              <a:t>bobl</a:t>
            </a:r>
            <a:r>
              <a:rPr lang="en-GB" sz="2400" b="1" dirty="0">
                <a:latin typeface="Times New Roman" panose="02020603050405020304" pitchFamily="18" charset="0"/>
              </a:rPr>
              <a:t> </a:t>
            </a:r>
            <a:r>
              <a:rPr lang="en-GB" sz="2400" b="1" dirty="0" err="1">
                <a:latin typeface="Times New Roman" panose="02020603050405020304" pitchFamily="18" charset="0"/>
              </a:rPr>
              <a:t>yn</a:t>
            </a:r>
            <a:r>
              <a:rPr lang="en-GB" sz="2400" b="1" dirty="0">
                <a:latin typeface="Times New Roman" panose="02020603050405020304" pitchFamily="18" charset="0"/>
              </a:rPr>
              <a:t> </a:t>
            </a:r>
            <a:r>
              <a:rPr lang="en-GB" sz="2400" b="1" dirty="0" err="1">
                <a:latin typeface="Times New Roman" panose="02020603050405020304" pitchFamily="18" charset="0"/>
              </a:rPr>
              <a:t>sanctaidd</a:t>
            </a:r>
            <a:r>
              <a:rPr lang="en-GB" sz="2400" b="1" dirty="0">
                <a:latin typeface="Times New Roman" panose="02020603050405020304" pitchFamily="18" charset="0"/>
              </a:rPr>
              <a:t> </a:t>
            </a:r>
            <a:r>
              <a:rPr lang="en-GB" sz="2400" b="1" dirty="0" err="1">
                <a:latin typeface="Times New Roman" panose="02020603050405020304" pitchFamily="18" charset="0"/>
              </a:rPr>
              <a:t>a’u</a:t>
            </a:r>
            <a:r>
              <a:rPr lang="en-GB" sz="2400" b="1" dirty="0">
                <a:latin typeface="Times New Roman" panose="02020603050405020304" pitchFamily="18" charset="0"/>
              </a:rPr>
              <a:t> </a:t>
            </a:r>
            <a:r>
              <a:rPr lang="en-GB" sz="2400" b="1" dirty="0" err="1">
                <a:latin typeface="Times New Roman" panose="02020603050405020304" pitchFamily="18" charset="0"/>
              </a:rPr>
              <a:t>gwneud</a:t>
            </a:r>
            <a:r>
              <a:rPr lang="en-GB" sz="2400" b="1" dirty="0">
                <a:latin typeface="Times New Roman" panose="02020603050405020304" pitchFamily="18" charset="0"/>
              </a:rPr>
              <a:t> </a:t>
            </a:r>
            <a:endParaRPr lang="en-GB" sz="2400" b="1" dirty="0" smtClean="0">
              <a:latin typeface="Times New Roman" panose="02020603050405020304" pitchFamily="18" charset="0"/>
            </a:endParaRPr>
          </a:p>
          <a:p>
            <a:pPr lvl="2" indent="0" eaLnBrk="1" hangingPunct="1">
              <a:spcBef>
                <a:spcPct val="20000"/>
              </a:spcBef>
            </a:pPr>
            <a:r>
              <a:rPr lang="en-GB" sz="2400" b="1" dirty="0" err="1" smtClean="0">
                <a:latin typeface="Times New Roman" panose="02020603050405020304" pitchFamily="18" charset="0"/>
              </a:rPr>
              <a:t>yn</a:t>
            </a:r>
            <a:r>
              <a:rPr lang="en-GB" sz="2400" b="1" dirty="0" smtClean="0">
                <a:latin typeface="Times New Roman" panose="02020603050405020304" pitchFamily="18" charset="0"/>
              </a:rPr>
              <a:t> </a:t>
            </a:r>
            <a:r>
              <a:rPr lang="en-GB" sz="2400" b="1" dirty="0">
                <a:latin typeface="Times New Roman" panose="02020603050405020304" pitchFamily="18" charset="0"/>
              </a:rPr>
              <a:t>un </a:t>
            </a:r>
            <a:r>
              <a:rPr lang="en-GB" sz="2400" b="1" dirty="0" err="1">
                <a:latin typeface="Times New Roman" panose="02020603050405020304" pitchFamily="18" charset="0"/>
              </a:rPr>
              <a:t>yng</a:t>
            </a:r>
            <a:r>
              <a:rPr lang="en-GB" sz="2400" b="1" dirty="0">
                <a:latin typeface="Times New Roman" panose="02020603050405020304" pitchFamily="18" charset="0"/>
              </a:rPr>
              <a:t> </a:t>
            </a:r>
            <a:r>
              <a:rPr lang="en-GB" sz="2400" b="1" dirty="0" err="1">
                <a:latin typeface="Times New Roman" panose="02020603050405020304" pitchFamily="18" charset="0"/>
              </a:rPr>
              <a:t>Nghrist</a:t>
            </a:r>
            <a:r>
              <a:rPr lang="en-GB" sz="2400" b="1" dirty="0">
                <a:latin typeface="Times New Roman" panose="02020603050405020304" pitchFamily="18" charset="0"/>
              </a:rPr>
              <a:t>.</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5" name="Rectangle 3"/>
          <p:cNvSpPr>
            <a:spLocks noChangeArrowheads="1"/>
          </p:cNvSpPr>
          <p:nvPr/>
        </p:nvSpPr>
        <p:spPr bwMode="auto">
          <a:xfrm>
            <a:off x="1448881" y="3212976"/>
            <a:ext cx="806450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0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1600" b="1" dirty="0">
                <a:latin typeface="Times New Roman" panose="02020603050405020304" pitchFamily="18" charset="0"/>
              </a:rPr>
              <a:t>Make all your people holy and one in Christ.</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400" b="1" u="sng" dirty="0" smtClean="0">
                <a:solidFill>
                  <a:schemeClr val="bg1"/>
                </a:solidFill>
                <a:latin typeface="Times New Roman" panose="02020603050405020304" pitchFamily="18" charset="0"/>
                <a:cs typeface="Times New Roman" panose="02020603050405020304" pitchFamily="18" charset="0"/>
              </a:rPr>
              <a:t>Hope</a:t>
            </a:r>
            <a:r>
              <a:rPr lang="en-GB" altLang="en-US" sz="14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20207162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04044" y="1124744"/>
            <a:ext cx="8064500" cy="259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Arweinydd</a:t>
            </a: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Arglwydd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Iesu</a:t>
            </a:r>
            <a:r>
              <a:rPr lang="en-GB" altLang="en-US" sz="2400" dirty="0">
                <a:latin typeface="Times New Roman" panose="02020603050405020304" pitchFamily="18" charset="0"/>
                <a:cs typeface="Times New Roman" panose="02020603050405020304" pitchFamily="18" charset="0"/>
              </a:rPr>
              <a:t> Grist,</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cawsom</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gwneud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un â </a:t>
            </a:r>
            <a:r>
              <a:rPr lang="en-GB" altLang="en-US" sz="2400" dirty="0" err="1">
                <a:latin typeface="Times New Roman" panose="02020603050405020304" pitchFamily="18" charset="0"/>
                <a:cs typeface="Times New Roman" panose="02020603050405020304" pitchFamily="18" charset="0"/>
              </a:rPr>
              <a:t>thi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mewn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bedydd</a:t>
            </a:r>
            <a:endParaRPr lang="en-GB" altLang="en-US" sz="2400" dirty="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ac </a:t>
            </a:r>
            <a:r>
              <a:rPr lang="en-GB" altLang="en-US" sz="2400" dirty="0">
                <a:latin typeface="Times New Roman" panose="02020603050405020304" pitchFamily="18" charset="0"/>
                <a:cs typeface="Times New Roman" panose="02020603050405020304" pitchFamily="18" charset="0"/>
              </a:rPr>
              <a:t>felly </a:t>
            </a:r>
            <a:r>
              <a:rPr lang="en-GB" altLang="en-US" sz="2400" dirty="0" err="1">
                <a:latin typeface="Times New Roman" panose="02020603050405020304" pitchFamily="18" charset="0"/>
                <a:cs typeface="Times New Roman" panose="02020603050405020304" pitchFamily="18" charset="0"/>
              </a:rPr>
              <a:t>unwn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gweddïau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â’th</a:t>
            </a:r>
            <a:r>
              <a:rPr lang="en-GB" altLang="en-US" sz="2400" dirty="0">
                <a:latin typeface="Times New Roman" panose="02020603050405020304" pitchFamily="18" charset="0"/>
                <a:cs typeface="Times New Roman" panose="02020603050405020304" pitchFamily="18" charset="0"/>
              </a:rPr>
              <a:t> rai di</a:t>
            </a: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geiriau</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ddysgaist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a:t>
            </a:r>
          </a:p>
        </p:txBody>
      </p:sp>
      <p:sp>
        <p:nvSpPr>
          <p:cNvPr id="5" name="Rectangle 3"/>
          <p:cNvSpPr>
            <a:spLocks noChangeArrowheads="1"/>
          </p:cNvSpPr>
          <p:nvPr/>
        </p:nvSpPr>
        <p:spPr bwMode="auto">
          <a:xfrm>
            <a:off x="1403970" y="3789040"/>
            <a:ext cx="8064500" cy="1872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Leader</a:t>
            </a:r>
            <a:endParaRPr lang="en-GB" altLang="en-US" sz="20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Lord Jesus Christ,</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we </a:t>
            </a:r>
            <a:r>
              <a:rPr lang="en-GB" altLang="en-US" sz="1600" dirty="0">
                <a:latin typeface="Times New Roman" panose="02020603050405020304" pitchFamily="18" charset="0"/>
                <a:cs typeface="Times New Roman" panose="02020603050405020304" pitchFamily="18" charset="0"/>
              </a:rPr>
              <a:t>are made one with you in baptism</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and </a:t>
            </a:r>
            <a:r>
              <a:rPr lang="en-GB" altLang="en-US" sz="1600" dirty="0">
                <a:latin typeface="Times New Roman" panose="02020603050405020304" pitchFamily="18" charset="0"/>
                <a:cs typeface="Times New Roman" panose="02020603050405020304" pitchFamily="18" charset="0"/>
              </a:rPr>
              <a:t>therefore we unite our prayers to yours</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in </a:t>
            </a:r>
            <a:r>
              <a:rPr lang="en-GB" altLang="en-US" sz="1600" dirty="0">
                <a:latin typeface="Times New Roman" panose="02020603050405020304" pitchFamily="18" charset="0"/>
                <a:cs typeface="Times New Roman" panose="02020603050405020304" pitchFamily="18" charset="0"/>
              </a:rPr>
              <a:t>the words you taught us</a:t>
            </a:r>
            <a:r>
              <a:rPr lang="en-GB" altLang="en-US" sz="1600" dirty="0" smtClean="0">
                <a:latin typeface="Times New Roman" panose="02020603050405020304" pitchFamily="18" charset="0"/>
                <a:cs typeface="Times New Roman" panose="02020603050405020304" pitchFamily="18" charset="0"/>
              </a:rPr>
              <a:t>.</a:t>
            </a:r>
            <a:endParaRPr lang="en-GB" altLang="en-US" sz="1600" dirty="0">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400" b="1" u="sng" dirty="0" smtClean="0">
                <a:solidFill>
                  <a:schemeClr val="bg1"/>
                </a:solidFill>
                <a:latin typeface="Times New Roman" panose="02020603050405020304" pitchFamily="18" charset="0"/>
                <a:cs typeface="Times New Roman" panose="02020603050405020304" pitchFamily="18" charset="0"/>
              </a:rPr>
              <a:t>Hope</a:t>
            </a:r>
            <a:r>
              <a:rPr lang="en-GB" altLang="en-US" sz="14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198240196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13513" y="1772816"/>
            <a:ext cx="8064500"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err="1">
                <a:latin typeface="Times New Roman" panose="02020603050405020304" pitchFamily="18" charset="0"/>
              </a:rPr>
              <a:t>Gweddi’r</a:t>
            </a:r>
            <a:r>
              <a:rPr lang="en-GB" sz="2400" b="1" dirty="0">
                <a:latin typeface="Times New Roman" panose="02020603050405020304" pitchFamily="18" charset="0"/>
              </a:rPr>
              <a:t> </a:t>
            </a:r>
            <a:r>
              <a:rPr lang="en-GB" sz="2400" b="1" dirty="0" err="1">
                <a:latin typeface="Times New Roman" panose="02020603050405020304" pitchFamily="18" charset="0"/>
              </a:rPr>
              <a:t>Arglwydd</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5" name="Rectangle 3"/>
          <p:cNvSpPr>
            <a:spLocks noChangeArrowheads="1"/>
          </p:cNvSpPr>
          <p:nvPr/>
        </p:nvSpPr>
        <p:spPr bwMode="auto">
          <a:xfrm>
            <a:off x="1413513" y="3429000"/>
            <a:ext cx="8064500"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1600" b="1" dirty="0">
                <a:latin typeface="Times New Roman" panose="02020603050405020304" pitchFamily="18" charset="0"/>
              </a:rPr>
              <a:t>The Lord’s Prayer</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400" b="1" u="sng" dirty="0" smtClean="0">
                <a:solidFill>
                  <a:schemeClr val="bg1"/>
                </a:solidFill>
                <a:latin typeface="Times New Roman" panose="02020603050405020304" pitchFamily="18" charset="0"/>
                <a:cs typeface="Times New Roman" panose="02020603050405020304" pitchFamily="18" charset="0"/>
              </a:rPr>
              <a:t>Hope</a:t>
            </a:r>
            <a:r>
              <a:rPr lang="en-GB" altLang="en-US" sz="14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30371191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75656" y="1844824"/>
            <a:ext cx="4680520"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Tad,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wyt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nefoedd</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sancteiddier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enw</a:t>
            </a:r>
            <a:r>
              <a:rPr lang="en-GB" altLang="en-US" sz="2400" dirty="0">
                <a:latin typeface="Times New Roman" panose="02020603050405020304" pitchFamily="18" charset="0"/>
                <a:cs typeface="Times New Roman" panose="02020603050405020304" pitchFamily="18" charset="0"/>
              </a:rPr>
              <a:t>.</a:t>
            </a:r>
          </a:p>
        </p:txBody>
      </p:sp>
      <p:sp>
        <p:nvSpPr>
          <p:cNvPr id="5" name="Rectangle 3"/>
          <p:cNvSpPr>
            <a:spLocks noChangeArrowheads="1"/>
          </p:cNvSpPr>
          <p:nvPr/>
        </p:nvSpPr>
        <p:spPr bwMode="auto">
          <a:xfrm>
            <a:off x="1479104" y="3320988"/>
            <a:ext cx="4680520"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Our Father in heaven,</a:t>
            </a:r>
          </a:p>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hallowed be your name,</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1/7</a:t>
            </a:r>
            <a:endParaRPr lang="en-GB" altLang="en-US" dirty="0">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400" b="1" u="sng" dirty="0" smtClean="0">
                <a:solidFill>
                  <a:schemeClr val="bg1"/>
                </a:solidFill>
                <a:latin typeface="Times New Roman" panose="02020603050405020304" pitchFamily="18" charset="0"/>
                <a:cs typeface="Times New Roman" panose="02020603050405020304" pitchFamily="18" charset="0"/>
              </a:rPr>
              <a:t>Hope</a:t>
            </a:r>
            <a:r>
              <a:rPr lang="en-GB" altLang="en-US" sz="14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4380393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04044" y="980728"/>
            <a:ext cx="8064500" cy="2783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Arweinydd</a:t>
            </a: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Ysbryd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Glân</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rhodd</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y Tad </a:t>
            </a:r>
            <a:r>
              <a:rPr lang="en-GB" altLang="en-US" sz="2400" dirty="0" err="1">
                <a:latin typeface="Times New Roman" panose="02020603050405020304" pitchFamily="18" charset="0"/>
                <a:cs typeface="Times New Roman" panose="02020603050405020304" pitchFamily="18" charset="0"/>
              </a:rPr>
              <a:t>trwy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Fab, </a:t>
            </a:r>
            <a:r>
              <a:rPr lang="en-GB" altLang="en-US" sz="2400" dirty="0" err="1">
                <a:latin typeface="Times New Roman" panose="02020603050405020304" pitchFamily="18" charset="0"/>
                <a:cs typeface="Times New Roman" panose="02020603050405020304" pitchFamily="18" charset="0"/>
              </a:rPr>
              <a:t>Iesu</a:t>
            </a:r>
            <a:r>
              <a:rPr lang="en-GB" altLang="en-US" sz="2400" dirty="0">
                <a:latin typeface="Times New Roman" panose="02020603050405020304" pitchFamily="18" charset="0"/>
                <a:cs typeface="Times New Roman" panose="02020603050405020304" pitchFamily="18" charset="0"/>
              </a:rPr>
              <a:t> Grist,</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preswylia</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ym</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mhawb</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ohonom</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agor</a:t>
            </a:r>
            <a:endParaRPr lang="en-GB" altLang="en-US" sz="2400" dirty="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ein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calonnau</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chynorthwya</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endParaRPr lang="en-GB" altLang="en-US" sz="2400" dirty="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wrando</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a:t>
            </a:r>
            <a:r>
              <a:rPr lang="en-GB" altLang="en-US" sz="2400" dirty="0">
                <a:latin typeface="Times New Roman" panose="02020603050405020304" pitchFamily="18" charset="0"/>
                <a:cs typeface="Times New Roman" panose="02020603050405020304" pitchFamily="18" charset="0"/>
              </a:rPr>
              <a:t> air.</a:t>
            </a:r>
          </a:p>
          <a:p>
            <a:pPr lvl="2" indent="0" eaLnBrk="1" hangingPunct="1">
              <a:spcBef>
                <a:spcPct val="20000"/>
              </a:spcBef>
            </a:pPr>
            <a:endParaRPr lang="en-GB" altLang="en-US" sz="2400" dirty="0">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404044" y="4005064"/>
            <a:ext cx="4610720" cy="1969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Leader</a:t>
            </a:r>
            <a:endParaRPr lang="en-GB" altLang="en-US" sz="20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Holy Spirit, </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gift of the Father through his Son, Jesus Christ, </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dwell in us all, open our hearts </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and help us to listen to your voice.</a:t>
            </a:r>
          </a:p>
          <a:p>
            <a:pPr lvl="2" indent="0" eaLnBrk="1" hangingPunct="1">
              <a:spcBef>
                <a:spcPct val="20000"/>
              </a:spcBef>
            </a:pPr>
            <a:endParaRPr lang="en-GB" altLang="en-US" sz="2400" dirty="0">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Yr</a:t>
            </a:r>
            <a:r>
              <a:rPr lang="en-GB" altLang="en-US" sz="1700" b="1" u="sng"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Ysbryd</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a:t>
            </a:r>
            <a:r>
              <a:rPr lang="en-GB" altLang="en-US" sz="1400" b="1" u="sng" dirty="0" smtClean="0">
                <a:solidFill>
                  <a:schemeClr val="bg1"/>
                </a:solidFill>
                <a:latin typeface="Times New Roman" panose="02020603050405020304" pitchFamily="18" charset="0"/>
                <a:cs typeface="Times New Roman" panose="02020603050405020304" pitchFamily="18" charset="0"/>
              </a:rPr>
              <a:t>Holy Spirit</a:t>
            </a:r>
            <a:r>
              <a:rPr lang="en-GB" altLang="en-US" sz="1400" dirty="0" smtClean="0">
                <a:solidFill>
                  <a:schemeClr val="bg1"/>
                </a:solidFill>
                <a:latin typeface="Times New Roman" panose="02020603050405020304" pitchFamily="18" charset="0"/>
                <a:cs typeface="Times New Roman" panose="02020603050405020304" pitchFamily="18" charset="0"/>
              </a:rPr>
              <a:t>          Reconciliation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03648" y="1556792"/>
            <a:ext cx="5328592"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Deled </a:t>
            </a:r>
            <a:r>
              <a:rPr lang="en-GB" altLang="en-US" sz="2400" dirty="0" err="1">
                <a:latin typeface="Times New Roman" panose="02020603050405020304" pitchFamily="18" charset="0"/>
                <a:cs typeface="Times New Roman" panose="02020603050405020304" pitchFamily="18" charset="0"/>
              </a:rPr>
              <a:t>dy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deyrnas</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gwneler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ewyllys</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megis</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nef</a:t>
            </a:r>
            <a:r>
              <a:rPr lang="en-GB" altLang="en-US" sz="2400" dirty="0">
                <a:latin typeface="Times New Roman" panose="02020603050405020304" pitchFamily="18" charset="0"/>
                <a:cs typeface="Times New Roman" panose="02020603050405020304" pitchFamily="18" charset="0"/>
              </a:rPr>
              <a:t>, felly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ddaear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hefyd</a:t>
            </a:r>
            <a:r>
              <a:rPr lang="en-GB" altLang="en-US" sz="2400" dirty="0">
                <a:latin typeface="Times New Roman" panose="02020603050405020304" pitchFamily="18" charset="0"/>
                <a:cs typeface="Times New Roman" panose="02020603050405020304" pitchFamily="18" charset="0"/>
              </a:rPr>
              <a:t>.</a:t>
            </a:r>
          </a:p>
        </p:txBody>
      </p:sp>
      <p:sp>
        <p:nvSpPr>
          <p:cNvPr id="5" name="Rectangle 3"/>
          <p:cNvSpPr>
            <a:spLocks noChangeArrowheads="1"/>
          </p:cNvSpPr>
          <p:nvPr/>
        </p:nvSpPr>
        <p:spPr bwMode="auto">
          <a:xfrm>
            <a:off x="1475656" y="3356992"/>
            <a:ext cx="4680520"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your kingdom come,</a:t>
            </a:r>
          </a:p>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your will be done</a:t>
            </a:r>
            <a:r>
              <a:rPr lang="en-GB" altLang="en-US" sz="1600" dirty="0" smtClean="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on earth as in heaven.</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2/7</a:t>
            </a:r>
            <a:endParaRPr lang="en-GB" altLang="en-US" dirty="0">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400" b="1" u="sng" dirty="0" smtClean="0">
                <a:solidFill>
                  <a:schemeClr val="bg1"/>
                </a:solidFill>
                <a:latin typeface="Times New Roman" panose="02020603050405020304" pitchFamily="18" charset="0"/>
                <a:cs typeface="Times New Roman" panose="02020603050405020304" pitchFamily="18" charset="0"/>
              </a:rPr>
              <a:t>Hope</a:t>
            </a:r>
            <a:r>
              <a:rPr lang="en-GB" altLang="en-US" sz="14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98020137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03648" y="2276872"/>
            <a:ext cx="5832648"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sv-SE" altLang="en-US" sz="2400" dirty="0">
                <a:latin typeface="Times New Roman" panose="02020603050405020304" pitchFamily="18" charset="0"/>
                <a:cs typeface="Times New Roman" panose="02020603050405020304" pitchFamily="18" charset="0"/>
              </a:rPr>
              <a:t>Dyro i ni heddiw ein bara </a:t>
            </a:r>
            <a:r>
              <a:rPr lang="sv-SE" altLang="en-US" sz="2400" dirty="0" smtClean="0">
                <a:latin typeface="Times New Roman" panose="02020603050405020304" pitchFamily="18" charset="0"/>
                <a:cs typeface="Times New Roman" panose="02020603050405020304" pitchFamily="18" charset="0"/>
              </a:rPr>
              <a:t>beunyddiol,</a:t>
            </a:r>
            <a:endParaRPr lang="en-GB" altLang="en-US" sz="2400" dirty="0" smtClean="0">
              <a:latin typeface="Times New Roman" panose="02020603050405020304" pitchFamily="18" charset="0"/>
              <a:cs typeface="Times New Roman" panose="02020603050405020304" pitchFamily="18" charset="0"/>
            </a:endParaRPr>
          </a:p>
        </p:txBody>
      </p:sp>
      <p:sp>
        <p:nvSpPr>
          <p:cNvPr id="5" name="Rectangle 3"/>
          <p:cNvSpPr>
            <a:spLocks noChangeArrowheads="1"/>
          </p:cNvSpPr>
          <p:nvPr/>
        </p:nvSpPr>
        <p:spPr bwMode="auto">
          <a:xfrm>
            <a:off x="1403648" y="3356992"/>
            <a:ext cx="5832648"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Give us today our daily bread</a:t>
            </a:r>
            <a:r>
              <a:rPr lang="en-GB" altLang="en-US" sz="1600" dirty="0" smtClean="0">
                <a:latin typeface="Times New Roman" panose="02020603050405020304" pitchFamily="18" charset="0"/>
                <a:cs typeface="Times New Roman" panose="02020603050405020304" pitchFamily="18" charset="0"/>
              </a:rPr>
              <a:t>.</a:t>
            </a:r>
          </a:p>
          <a:p>
            <a:pPr lvl="2" indent="0" algn="r" eaLnBrk="1" hangingPunct="1">
              <a:spcBef>
                <a:spcPct val="20000"/>
              </a:spcBef>
            </a:pPr>
            <a:r>
              <a:rPr lang="en-GB" altLang="en-US" b="1" dirty="0">
                <a:latin typeface="Times New Roman" panose="02020603050405020304" pitchFamily="18" charset="0"/>
                <a:cs typeface="Times New Roman" panose="02020603050405020304" pitchFamily="18" charset="0"/>
              </a:rPr>
              <a:t>3</a:t>
            </a:r>
            <a:r>
              <a:rPr lang="en-GB" altLang="en-US" b="1" dirty="0" smtClean="0">
                <a:latin typeface="Times New Roman" panose="02020603050405020304" pitchFamily="18" charset="0"/>
                <a:cs typeface="Times New Roman" panose="02020603050405020304" pitchFamily="18" charset="0"/>
              </a:rPr>
              <a:t>/7</a:t>
            </a:r>
            <a:endParaRPr lang="en-GB" altLang="en-US" dirty="0">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400" b="1" u="sng" dirty="0" smtClean="0">
                <a:solidFill>
                  <a:schemeClr val="bg1"/>
                </a:solidFill>
                <a:latin typeface="Times New Roman" panose="02020603050405020304" pitchFamily="18" charset="0"/>
                <a:cs typeface="Times New Roman" panose="02020603050405020304" pitchFamily="18" charset="0"/>
              </a:rPr>
              <a:t>Hope</a:t>
            </a:r>
            <a:r>
              <a:rPr lang="en-GB" altLang="en-US" sz="14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62105730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75656" y="2132856"/>
            <a:ext cx="5832648"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a </a:t>
            </a:r>
            <a:r>
              <a:rPr lang="en-GB" altLang="en-US" sz="2400" dirty="0" err="1">
                <a:latin typeface="Times New Roman" panose="02020603050405020304" pitchFamily="18" charset="0"/>
                <a:cs typeface="Times New Roman" panose="02020603050405020304" pitchFamily="18" charset="0"/>
              </a:rPr>
              <a:t>maddau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dyledion</a:t>
            </a:r>
            <a:r>
              <a:rPr lang="en-GB" altLang="en-US" sz="2400" dirty="0">
                <a:latin typeface="Times New Roman" panose="02020603050405020304" pitchFamily="18" charset="0"/>
                <a:cs typeface="Times New Roman" panose="02020603050405020304" pitchFamily="18" charset="0"/>
              </a:rPr>
              <a:t>, </a:t>
            </a: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fel</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maddeuwn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ninnau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dyledwyr</a:t>
            </a:r>
            <a:r>
              <a:rPr lang="en-GB" altLang="en-US" sz="2400" dirty="0">
                <a:latin typeface="Times New Roman" panose="02020603050405020304" pitchFamily="18" charset="0"/>
                <a:cs typeface="Times New Roman" panose="02020603050405020304" pitchFamily="18" charset="0"/>
              </a:rPr>
              <a:t>.</a:t>
            </a:r>
          </a:p>
        </p:txBody>
      </p:sp>
      <p:sp>
        <p:nvSpPr>
          <p:cNvPr id="5" name="Rectangle 3"/>
          <p:cNvSpPr>
            <a:spLocks noChangeArrowheads="1"/>
          </p:cNvSpPr>
          <p:nvPr/>
        </p:nvSpPr>
        <p:spPr bwMode="auto">
          <a:xfrm>
            <a:off x="1475656" y="3356992"/>
            <a:ext cx="5832648"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Forgive us our sins </a:t>
            </a:r>
            <a:endParaRPr lang="en-GB" altLang="en-US" sz="16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as </a:t>
            </a:r>
            <a:r>
              <a:rPr lang="en-GB" altLang="en-US" sz="1600" dirty="0">
                <a:latin typeface="Times New Roman" panose="02020603050405020304" pitchFamily="18" charset="0"/>
                <a:cs typeface="Times New Roman" panose="02020603050405020304" pitchFamily="18" charset="0"/>
              </a:rPr>
              <a:t>we forgive those who sin against us</a:t>
            </a:r>
            <a:r>
              <a:rPr lang="en-GB" altLang="en-US" sz="1600" dirty="0" smtClean="0">
                <a:latin typeface="Times New Roman" panose="02020603050405020304" pitchFamily="18" charset="0"/>
                <a:cs typeface="Times New Roman" panose="02020603050405020304" pitchFamily="18" charset="0"/>
              </a:rPr>
              <a:t>.</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4/7</a:t>
            </a:r>
            <a:endParaRPr lang="en-GB" altLang="en-US" dirty="0">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400" b="1" u="sng" dirty="0" smtClean="0">
                <a:solidFill>
                  <a:schemeClr val="bg1"/>
                </a:solidFill>
                <a:latin typeface="Times New Roman" panose="02020603050405020304" pitchFamily="18" charset="0"/>
                <a:cs typeface="Times New Roman" panose="02020603050405020304" pitchFamily="18" charset="0"/>
              </a:rPr>
              <a:t>Hope</a:t>
            </a:r>
            <a:r>
              <a:rPr lang="en-GB" altLang="en-US" sz="14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45324838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75656" y="1988840"/>
            <a:ext cx="4680520"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sv-SE" altLang="en-US" sz="2400" dirty="0">
                <a:latin typeface="Times New Roman" panose="02020603050405020304" pitchFamily="18" charset="0"/>
                <a:cs typeface="Times New Roman" panose="02020603050405020304" pitchFamily="18" charset="0"/>
              </a:rPr>
              <a:t>Ac nac arwain ni i brofedigaeth; eithr gwared ni rhag drwg.</a:t>
            </a:r>
            <a:endParaRPr lang="en-GB" altLang="en-US" sz="2400" dirty="0" smtClean="0">
              <a:latin typeface="Times New Roman" panose="02020603050405020304" pitchFamily="18" charset="0"/>
              <a:cs typeface="Times New Roman" panose="02020603050405020304" pitchFamily="18" charset="0"/>
            </a:endParaRPr>
          </a:p>
        </p:txBody>
      </p:sp>
      <p:sp>
        <p:nvSpPr>
          <p:cNvPr id="5" name="Rectangle 3"/>
          <p:cNvSpPr>
            <a:spLocks noChangeArrowheads="1"/>
          </p:cNvSpPr>
          <p:nvPr/>
        </p:nvSpPr>
        <p:spPr bwMode="auto">
          <a:xfrm>
            <a:off x="1475656" y="3397154"/>
            <a:ext cx="4680520"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Save us from the time of trial, </a:t>
            </a:r>
            <a:endParaRPr lang="en-GB" altLang="en-US" sz="16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and </a:t>
            </a:r>
            <a:r>
              <a:rPr lang="en-GB" altLang="en-US" sz="1600" dirty="0">
                <a:latin typeface="Times New Roman" panose="02020603050405020304" pitchFamily="18" charset="0"/>
                <a:cs typeface="Times New Roman" panose="02020603050405020304" pitchFamily="18" charset="0"/>
              </a:rPr>
              <a:t>deliver us from evil</a:t>
            </a:r>
            <a:r>
              <a:rPr lang="en-GB" altLang="en-US" sz="1600" dirty="0" smtClean="0">
                <a:latin typeface="Times New Roman" panose="02020603050405020304" pitchFamily="18" charset="0"/>
                <a:cs typeface="Times New Roman" panose="02020603050405020304" pitchFamily="18" charset="0"/>
              </a:rPr>
              <a:t>.</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5/7</a:t>
            </a:r>
            <a:endParaRPr lang="en-GB" altLang="en-US" dirty="0">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400" b="1" u="sng" dirty="0" smtClean="0">
                <a:solidFill>
                  <a:schemeClr val="bg1"/>
                </a:solidFill>
                <a:latin typeface="Times New Roman" panose="02020603050405020304" pitchFamily="18" charset="0"/>
                <a:cs typeface="Times New Roman" panose="02020603050405020304" pitchFamily="18" charset="0"/>
              </a:rPr>
              <a:t>Hope</a:t>
            </a:r>
            <a:r>
              <a:rPr lang="en-GB" altLang="en-US" sz="14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026684092"/>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75656" y="1916832"/>
            <a:ext cx="4680520"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Canys</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eiddot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yw</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deyrnas</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nerth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gogoniant</a:t>
            </a:r>
            <a:r>
              <a:rPr lang="en-GB" altLang="en-US" sz="2400" dirty="0">
                <a:latin typeface="Times New Roman" panose="02020603050405020304" pitchFamily="18" charset="0"/>
                <a:cs typeface="Times New Roman" panose="02020603050405020304" pitchFamily="18" charset="0"/>
              </a:rPr>
              <a:t>,</a:t>
            </a:r>
            <a:endParaRPr lang="en-GB" altLang="en-US" sz="2400" dirty="0" smtClean="0">
              <a:latin typeface="Times New Roman" panose="02020603050405020304" pitchFamily="18" charset="0"/>
              <a:cs typeface="Times New Roman" panose="02020603050405020304" pitchFamily="18" charset="0"/>
            </a:endParaRPr>
          </a:p>
        </p:txBody>
      </p:sp>
      <p:sp>
        <p:nvSpPr>
          <p:cNvPr id="5" name="Rectangle 3"/>
          <p:cNvSpPr>
            <a:spLocks noChangeArrowheads="1"/>
          </p:cNvSpPr>
          <p:nvPr/>
        </p:nvSpPr>
        <p:spPr bwMode="auto">
          <a:xfrm>
            <a:off x="1475656" y="3352184"/>
            <a:ext cx="4680520"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For the kingdom, the power, </a:t>
            </a:r>
            <a:endParaRPr lang="en-GB" altLang="en-US" sz="16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and </a:t>
            </a:r>
            <a:r>
              <a:rPr lang="en-GB" altLang="en-US" sz="1600" dirty="0">
                <a:latin typeface="Times New Roman" panose="02020603050405020304" pitchFamily="18" charset="0"/>
                <a:cs typeface="Times New Roman" panose="02020603050405020304" pitchFamily="18" charset="0"/>
              </a:rPr>
              <a:t>the glory are yours</a:t>
            </a:r>
            <a:r>
              <a:rPr lang="en-GB" altLang="en-US" sz="1600" dirty="0" smtClean="0">
                <a:latin typeface="Times New Roman" panose="02020603050405020304" pitchFamily="18" charset="0"/>
                <a:cs typeface="Times New Roman" panose="02020603050405020304" pitchFamily="18" charset="0"/>
              </a:rPr>
              <a:t>,</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6/7</a:t>
            </a:r>
            <a:endParaRPr lang="en-GB" altLang="en-US" dirty="0">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400" b="1" u="sng" dirty="0" smtClean="0">
                <a:solidFill>
                  <a:schemeClr val="bg1"/>
                </a:solidFill>
                <a:latin typeface="Times New Roman" panose="02020603050405020304" pitchFamily="18" charset="0"/>
                <a:cs typeface="Times New Roman" panose="02020603050405020304" pitchFamily="18" charset="0"/>
              </a:rPr>
              <a:t>Hope</a:t>
            </a:r>
            <a:r>
              <a:rPr lang="en-GB" altLang="en-US" sz="14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69427861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75656" y="1844824"/>
            <a:ext cx="4680520"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oes</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oesoedd</a:t>
            </a:r>
            <a:r>
              <a:rPr lang="en-GB" altLang="en-US" sz="2400" dirty="0" smtClean="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Amen</a:t>
            </a:r>
            <a:r>
              <a:rPr lang="en-GB" altLang="en-US" sz="2400" dirty="0">
                <a:latin typeface="Times New Roman" panose="02020603050405020304" pitchFamily="18" charset="0"/>
                <a:cs typeface="Times New Roman" panose="02020603050405020304" pitchFamily="18" charset="0"/>
              </a:rPr>
              <a:t>.</a:t>
            </a:r>
            <a:endParaRPr lang="en-GB" altLang="en-US" sz="2400" dirty="0" smtClean="0">
              <a:latin typeface="Times New Roman" panose="02020603050405020304" pitchFamily="18" charset="0"/>
              <a:cs typeface="Times New Roman" panose="02020603050405020304" pitchFamily="18" charset="0"/>
            </a:endParaRPr>
          </a:p>
        </p:txBody>
      </p:sp>
      <p:sp>
        <p:nvSpPr>
          <p:cNvPr id="5" name="Rectangle 3"/>
          <p:cNvSpPr>
            <a:spLocks noChangeArrowheads="1"/>
          </p:cNvSpPr>
          <p:nvPr/>
        </p:nvSpPr>
        <p:spPr bwMode="auto">
          <a:xfrm>
            <a:off x="1475656" y="3356992"/>
            <a:ext cx="4680520"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now and forever. </a:t>
            </a:r>
            <a:endParaRPr lang="en-GB" altLang="en-US" sz="16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Amen.</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7/7</a:t>
            </a:r>
            <a:endParaRPr lang="en-GB" altLang="en-US" dirty="0">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a:t>
            </a:r>
            <a:r>
              <a:rPr lang="en-GB" altLang="en-US" sz="1400" b="1" u="sng" dirty="0" smtClean="0">
                <a:solidFill>
                  <a:schemeClr val="bg1"/>
                </a:solidFill>
                <a:latin typeface="Times New Roman" panose="02020603050405020304" pitchFamily="18" charset="0"/>
                <a:cs typeface="Times New Roman" panose="02020603050405020304" pitchFamily="18" charset="0"/>
              </a:rPr>
              <a:t>Hope</a:t>
            </a:r>
            <a:r>
              <a:rPr lang="en-GB" altLang="en-US" sz="1400" dirty="0" smtClean="0">
                <a:solidFill>
                  <a:schemeClr val="bg1"/>
                </a:solidFill>
                <a:latin typeface="Times New Roman" panose="02020603050405020304" pitchFamily="18" charset="0"/>
                <a:cs typeface="Times New Roman" panose="02020603050405020304" pitchFamily="18" charset="0"/>
              </a:rPr>
              <a:t>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20516632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403648" y="2277244"/>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b="1" u="sng" dirty="0" err="1">
                <a:solidFill>
                  <a:srgbClr val="875B00"/>
                </a:solidFill>
                <a:latin typeface="Times New Roman" panose="02020603050405020304" pitchFamily="18" charset="0"/>
                <a:cs typeface="Times New Roman" panose="02020603050405020304" pitchFamily="18" charset="0"/>
              </a:rPr>
              <a:t>Bendith</a:t>
            </a:r>
            <a:r>
              <a:rPr lang="en-GB" altLang="en-US" sz="3600" b="1" u="sng" dirty="0">
                <a:solidFill>
                  <a:srgbClr val="875B00"/>
                </a:solidFill>
                <a:latin typeface="Times New Roman" panose="02020603050405020304" pitchFamily="18" charset="0"/>
                <a:cs typeface="Times New Roman" panose="02020603050405020304" pitchFamily="18" charset="0"/>
              </a:rPr>
              <a:t> ac </a:t>
            </a:r>
            <a:r>
              <a:rPr lang="en-GB" altLang="en-US" sz="3600" b="1" u="sng" dirty="0" err="1">
                <a:solidFill>
                  <a:srgbClr val="875B00"/>
                </a:solidFill>
                <a:latin typeface="Times New Roman" panose="02020603050405020304" pitchFamily="18" charset="0"/>
                <a:cs typeface="Times New Roman" panose="02020603050405020304" pitchFamily="18" charset="0"/>
              </a:rPr>
              <a:t>Ymadael</a:t>
            </a:r>
            <a:r>
              <a:rPr lang="en-GB" altLang="en-US" sz="3600" b="1" dirty="0" smtClean="0">
                <a:solidFill>
                  <a:schemeClr val="tx2"/>
                </a:solidFill>
                <a:latin typeface="Times New Roman" panose="02020603050405020304" pitchFamily="18" charset="0"/>
                <a:cs typeface="Times New Roman" panose="02020603050405020304" pitchFamily="18" charset="0"/>
              </a:rPr>
              <a:t/>
            </a:r>
            <a:br>
              <a:rPr lang="en-GB" altLang="en-US" sz="3600" b="1" dirty="0" smtClean="0">
                <a:solidFill>
                  <a:schemeClr val="tx2"/>
                </a:solidFill>
                <a:latin typeface="Times New Roman" panose="02020603050405020304" pitchFamily="18" charset="0"/>
                <a:cs typeface="Times New Roman" panose="02020603050405020304" pitchFamily="18" charset="0"/>
              </a:rPr>
            </a:br>
            <a:r>
              <a:rPr lang="en-US" altLang="en-US" sz="3600" dirty="0" smtClean="0">
                <a:solidFill>
                  <a:schemeClr val="tx2"/>
                </a:solidFill>
              </a:rPr>
              <a:t/>
            </a:r>
            <a:br>
              <a:rPr lang="en-US" altLang="en-US" sz="3600" dirty="0" smtClean="0">
                <a:solidFill>
                  <a:schemeClr val="tx2"/>
                </a:solidFill>
              </a:rPr>
            </a:br>
            <a:endParaRPr lang="en-GB" altLang="en-US" sz="3600" dirty="0">
              <a:solidFill>
                <a:schemeClr val="tx2"/>
              </a:solidFill>
            </a:endParaRPr>
          </a:p>
        </p:txBody>
      </p:sp>
      <p:sp>
        <p:nvSpPr>
          <p:cNvPr id="4" name="Rectangle 2"/>
          <p:cNvSpPr>
            <a:spLocks noChangeArrowheads="1"/>
          </p:cNvSpPr>
          <p:nvPr/>
        </p:nvSpPr>
        <p:spPr bwMode="auto">
          <a:xfrm>
            <a:off x="1403648" y="3212976"/>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2000" b="1" u="sng" dirty="0" smtClean="0">
                <a:solidFill>
                  <a:srgbClr val="875B00"/>
                </a:solidFill>
                <a:latin typeface="Times New Roman" panose="02020603050405020304" pitchFamily="18" charset="0"/>
                <a:cs typeface="Times New Roman" panose="02020603050405020304" pitchFamily="18" charset="0"/>
              </a:rPr>
              <a:t>BLESSING AND DISMISSAL</a:t>
            </a:r>
            <a:r>
              <a:rPr lang="en-GB" altLang="en-US" sz="2000" b="1" dirty="0" smtClean="0">
                <a:solidFill>
                  <a:schemeClr val="tx2"/>
                </a:solidFill>
                <a:latin typeface="Times New Roman" panose="02020603050405020304" pitchFamily="18" charset="0"/>
                <a:cs typeface="Times New Roman" panose="02020603050405020304" pitchFamily="18" charset="0"/>
              </a:rPr>
              <a:t/>
            </a:r>
            <a:br>
              <a:rPr lang="en-GB" altLang="en-US" sz="2000" b="1" dirty="0" smtClean="0">
                <a:solidFill>
                  <a:schemeClr val="tx2"/>
                </a:solidFill>
                <a:latin typeface="Times New Roman" panose="02020603050405020304" pitchFamily="18" charset="0"/>
                <a:cs typeface="Times New Roman" panose="02020603050405020304" pitchFamily="18" charset="0"/>
              </a:rPr>
            </a:br>
            <a:r>
              <a:rPr lang="en-US" altLang="en-US" sz="2000" dirty="0" smtClean="0">
                <a:solidFill>
                  <a:schemeClr val="tx2"/>
                </a:solidFill>
              </a:rPr>
              <a:t/>
            </a:r>
            <a:br>
              <a:rPr lang="en-US" altLang="en-US" sz="2000" dirty="0" smtClean="0">
                <a:solidFill>
                  <a:schemeClr val="tx2"/>
                </a:solidFill>
              </a:rPr>
            </a:br>
            <a:endParaRPr lang="en-GB" altLang="en-US" sz="2000" dirty="0">
              <a:solidFill>
                <a:schemeClr val="tx2"/>
              </a:solidFill>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Hope          </a:t>
            </a:r>
            <a:r>
              <a:rPr lang="en-GB" altLang="en-US" sz="1400" b="1" u="sng" dirty="0" smtClean="0">
                <a:solidFill>
                  <a:schemeClr val="bg1"/>
                </a:solidFill>
                <a:latin typeface="Times New Roman" panose="02020603050405020304" pitchFamily="18" charset="0"/>
                <a:cs typeface="Times New Roman" panose="02020603050405020304" pitchFamily="18" charset="0"/>
              </a:rPr>
              <a:t>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64205033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03648" y="1124744"/>
            <a:ext cx="5400526" cy="216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Arweinydd</a:t>
            </a: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Bendith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Hollalluog</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Tad</a:t>
            </a:r>
            <a:r>
              <a:rPr lang="en-GB" altLang="en-US" sz="2400" dirty="0">
                <a:latin typeface="Times New Roman" panose="02020603050405020304" pitchFamily="18" charset="0"/>
                <a:cs typeface="Times New Roman" panose="02020603050405020304" pitchFamily="18" charset="0"/>
              </a:rPr>
              <a:t>, Mab ac </a:t>
            </a:r>
            <a:r>
              <a:rPr lang="en-GB" altLang="en-US" sz="2400" dirty="0" err="1">
                <a:latin typeface="Times New Roman" panose="02020603050405020304" pitchFamily="18" charset="0"/>
                <a:cs typeface="Times New Roman" panose="02020603050405020304" pitchFamily="18" charset="0"/>
              </a:rPr>
              <a:t>Ysbryd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Glân</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sy’n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bendithio’r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rhai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dlodion</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475656" y="3452691"/>
            <a:ext cx="5400526" cy="1848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Leader</a:t>
            </a:r>
            <a:endParaRPr lang="en-GB" altLang="en-US" sz="20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The blessing of God Almighty,</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Father</a:t>
            </a:r>
            <a:r>
              <a:rPr lang="en-GB" altLang="en-US" sz="1600" dirty="0">
                <a:latin typeface="Times New Roman" panose="02020603050405020304" pitchFamily="18" charset="0"/>
                <a:cs typeface="Times New Roman" panose="02020603050405020304" pitchFamily="18" charset="0"/>
              </a:rPr>
              <a:t>, Son and Holy Spirit,</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who </a:t>
            </a:r>
            <a:r>
              <a:rPr lang="en-GB" altLang="en-US" sz="1600" dirty="0">
                <a:latin typeface="Times New Roman" panose="02020603050405020304" pitchFamily="18" charset="0"/>
                <a:cs typeface="Times New Roman" panose="02020603050405020304" pitchFamily="18" charset="0"/>
              </a:rPr>
              <a:t>blesses the </a:t>
            </a:r>
            <a:r>
              <a:rPr lang="en-GB" altLang="en-US" sz="1600" dirty="0" smtClean="0">
                <a:latin typeface="Times New Roman" panose="02020603050405020304" pitchFamily="18" charset="0"/>
                <a:cs typeface="Times New Roman" panose="02020603050405020304" pitchFamily="18" charset="0"/>
              </a:rPr>
              <a:t>poor,</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1/4</a:t>
            </a:r>
            <a:endParaRPr lang="en-GB" altLang="en-US" b="1" dirty="0">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Hope          </a:t>
            </a:r>
            <a:r>
              <a:rPr lang="en-GB" altLang="en-US" sz="1400" b="1" u="sng" dirty="0" smtClean="0">
                <a:solidFill>
                  <a:schemeClr val="bg1"/>
                </a:solidFill>
                <a:latin typeface="Times New Roman" panose="02020603050405020304" pitchFamily="18" charset="0"/>
                <a:cs typeface="Times New Roman" panose="02020603050405020304" pitchFamily="18" charset="0"/>
              </a:rPr>
              <a:t>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1362597103"/>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75656" y="1700808"/>
            <a:ext cx="5184576"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rhai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galaru</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rhai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addfwyn</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rhai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trugarog</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475656" y="3573016"/>
            <a:ext cx="5184576"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those who mourn,</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the </a:t>
            </a:r>
            <a:r>
              <a:rPr lang="en-GB" altLang="en-US" sz="1600" dirty="0">
                <a:latin typeface="Times New Roman" panose="02020603050405020304" pitchFamily="18" charset="0"/>
                <a:cs typeface="Times New Roman" panose="02020603050405020304" pitchFamily="18" charset="0"/>
              </a:rPr>
              <a:t>meek,</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the </a:t>
            </a:r>
            <a:r>
              <a:rPr lang="en-GB" altLang="en-US" sz="1600" dirty="0">
                <a:latin typeface="Times New Roman" panose="02020603050405020304" pitchFamily="18" charset="0"/>
                <a:cs typeface="Times New Roman" panose="02020603050405020304" pitchFamily="18" charset="0"/>
              </a:rPr>
              <a:t>merciful,</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2/4</a:t>
            </a:r>
            <a:endParaRPr lang="en-GB" altLang="en-US" b="1" dirty="0">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Hope          </a:t>
            </a:r>
            <a:r>
              <a:rPr lang="en-GB" altLang="en-US" sz="1400" b="1" u="sng" dirty="0" smtClean="0">
                <a:solidFill>
                  <a:schemeClr val="bg1"/>
                </a:solidFill>
                <a:latin typeface="Times New Roman" panose="02020603050405020304" pitchFamily="18" charset="0"/>
                <a:cs typeface="Times New Roman" panose="02020603050405020304" pitchFamily="18" charset="0"/>
              </a:rPr>
              <a:t>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60315655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50085" y="1556792"/>
            <a:ext cx="5084340"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rhai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pur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eu</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calon</a:t>
            </a:r>
            <a:r>
              <a:rPr lang="en-GB" altLang="en-US" sz="2400" dirty="0" smtClean="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tangnefeddwyr</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a’r</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rhai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cael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herlid</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431876" y="3429000"/>
            <a:ext cx="508434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the pure in heart,</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the </a:t>
            </a:r>
            <a:r>
              <a:rPr lang="en-GB" altLang="en-US" sz="1600" dirty="0">
                <a:latin typeface="Times New Roman" panose="02020603050405020304" pitchFamily="18" charset="0"/>
                <a:cs typeface="Times New Roman" panose="02020603050405020304" pitchFamily="18" charset="0"/>
              </a:rPr>
              <a:t>peacemakers,</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and </a:t>
            </a:r>
            <a:r>
              <a:rPr lang="en-GB" altLang="en-US" sz="1600" dirty="0">
                <a:latin typeface="Times New Roman" panose="02020603050405020304" pitchFamily="18" charset="0"/>
                <a:cs typeface="Times New Roman" panose="02020603050405020304" pitchFamily="18" charset="0"/>
              </a:rPr>
              <a:t>the persecuted,</a:t>
            </a:r>
          </a:p>
          <a:p>
            <a:pPr lvl="2" indent="0" algn="r" eaLnBrk="1" hangingPunct="1">
              <a:spcBef>
                <a:spcPct val="20000"/>
              </a:spcBef>
            </a:pPr>
            <a:r>
              <a:rPr lang="en-GB" altLang="en-US" b="1" dirty="0" smtClean="0">
                <a:latin typeface="Times New Roman" panose="02020603050405020304" pitchFamily="18" charset="0"/>
                <a:cs typeface="Times New Roman" panose="02020603050405020304" pitchFamily="18" charset="0"/>
              </a:rPr>
              <a:t>3/4</a:t>
            </a:r>
            <a:endParaRPr lang="en-GB" altLang="en-US" b="1" dirty="0">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Hope          </a:t>
            </a:r>
            <a:r>
              <a:rPr lang="en-GB" altLang="en-US" sz="1400" b="1" u="sng" dirty="0" smtClean="0">
                <a:solidFill>
                  <a:schemeClr val="bg1"/>
                </a:solidFill>
                <a:latin typeface="Times New Roman" panose="02020603050405020304" pitchFamily="18" charset="0"/>
                <a:cs typeface="Times New Roman" panose="02020603050405020304" pitchFamily="18" charset="0"/>
              </a:rPr>
              <a:t>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2292955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14241" y="1844824"/>
            <a:ext cx="8064500" cy="1296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err="1">
                <a:latin typeface="Times New Roman" panose="02020603050405020304" pitchFamily="18" charset="0"/>
              </a:rPr>
              <a:t>Ysbryd</a:t>
            </a:r>
            <a:r>
              <a:rPr lang="en-GB" sz="2400" b="1" dirty="0">
                <a:latin typeface="Times New Roman" panose="02020603050405020304" pitchFamily="18" charset="0"/>
              </a:rPr>
              <a:t> </a:t>
            </a:r>
            <a:r>
              <a:rPr lang="en-GB" sz="2400" b="1" dirty="0" err="1">
                <a:latin typeface="Times New Roman" panose="02020603050405020304" pitchFamily="18" charset="0"/>
              </a:rPr>
              <a:t>Glân</a:t>
            </a:r>
            <a:r>
              <a:rPr lang="en-GB" sz="2400" b="1" dirty="0">
                <a:latin typeface="Times New Roman" panose="02020603050405020304" pitchFamily="18" charset="0"/>
              </a:rPr>
              <a:t>, </a:t>
            </a:r>
            <a:r>
              <a:rPr lang="en-GB" sz="2400" b="1" dirty="0" err="1">
                <a:latin typeface="Times New Roman" panose="02020603050405020304" pitchFamily="18" charset="0"/>
              </a:rPr>
              <a:t>tyrd</a:t>
            </a:r>
            <a:r>
              <a:rPr lang="en-GB" sz="2400" b="1" dirty="0">
                <a:latin typeface="Times New Roman" panose="02020603050405020304" pitchFamily="18" charset="0"/>
              </a:rPr>
              <a:t> </a:t>
            </a:r>
            <a:r>
              <a:rPr lang="en-GB" sz="2400" b="1" dirty="0" err="1">
                <a:latin typeface="Times New Roman" panose="02020603050405020304" pitchFamily="18" charset="0"/>
              </a:rPr>
              <a:t>arnom</a:t>
            </a:r>
            <a:r>
              <a:rPr lang="en-GB" sz="2400" b="1" dirty="0">
                <a:latin typeface="Times New Roman" panose="02020603050405020304" pitchFamily="18" charset="0"/>
              </a:rPr>
              <a:t>.</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427352" y="3573016"/>
            <a:ext cx="4148386" cy="1296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1600" b="1" dirty="0">
                <a:latin typeface="Times New Roman" panose="02020603050405020304" pitchFamily="18" charset="0"/>
              </a:rPr>
              <a:t>Holy Spirit, come upon us.</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smtClean="0">
                <a:solidFill>
                  <a:schemeClr val="bg1"/>
                </a:solidFill>
                <a:latin typeface="Times New Roman" panose="02020603050405020304" pitchFamily="18" charset="0"/>
                <a:cs typeface="Times New Roman" panose="02020603050405020304" pitchFamily="18" charset="0"/>
              </a:rPr>
              <a:t>Yr</a:t>
            </a:r>
            <a:r>
              <a:rPr lang="en-GB" altLang="en-US" sz="1700" b="1" u="sng"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Ysbryd</a:t>
            </a:r>
            <a:r>
              <a:rPr lang="en-GB" altLang="en-US" sz="1700" b="1" u="sng" dirty="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a:t>
            </a:r>
            <a:r>
              <a:rPr lang="en-GB" altLang="en-US" sz="1400" b="1" u="sng" dirty="0" smtClean="0">
                <a:solidFill>
                  <a:schemeClr val="bg1"/>
                </a:solidFill>
                <a:latin typeface="Times New Roman" panose="02020603050405020304" pitchFamily="18" charset="0"/>
                <a:cs typeface="Times New Roman" panose="02020603050405020304" pitchFamily="18" charset="0"/>
              </a:rPr>
              <a:t>Holy Spirit</a:t>
            </a:r>
            <a:r>
              <a:rPr lang="en-GB" altLang="en-US" sz="1400" dirty="0" smtClean="0">
                <a:solidFill>
                  <a:schemeClr val="bg1"/>
                </a:solidFill>
                <a:latin typeface="Times New Roman" panose="02020603050405020304" pitchFamily="18" charset="0"/>
                <a:cs typeface="Times New Roman" panose="02020603050405020304" pitchFamily="18" charset="0"/>
              </a:rPr>
              <a:t>          Reconciliation          Proclamation          Commitment          Hope          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97266890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75656" y="2132856"/>
            <a:ext cx="5266047"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a </a:t>
            </a:r>
            <a:r>
              <a:rPr lang="en-GB" altLang="en-US" sz="2400" dirty="0" err="1">
                <a:latin typeface="Times New Roman" panose="02020603050405020304" pitchFamily="18" charset="0"/>
                <a:cs typeface="Times New Roman" panose="02020603050405020304" pitchFamily="18" charset="0"/>
              </a:rPr>
              <a:t>fo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arnoch</a:t>
            </a:r>
            <a:r>
              <a:rPr lang="en-GB" altLang="en-US" sz="2400" dirty="0">
                <a:latin typeface="Times New Roman" panose="02020603050405020304" pitchFamily="18" charset="0"/>
                <a:cs typeface="Times New Roman" panose="02020603050405020304" pitchFamily="18" charset="0"/>
              </a:rPr>
              <a:t> ac </a:t>
            </a:r>
            <a:r>
              <a:rPr lang="en-GB" altLang="en-US" sz="2400" dirty="0" err="1">
                <a:latin typeface="Times New Roman" panose="02020603050405020304" pitchFamily="18" charset="0"/>
                <a:cs typeface="Times New Roman" panose="02020603050405020304" pitchFamily="18" charset="0"/>
              </a:rPr>
              <a:t>aros</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gyda</a:t>
            </a:r>
            <a:r>
              <a:rPr lang="en-GB" altLang="en-US" sz="2400" dirty="0">
                <a:latin typeface="Times New Roman" panose="02020603050405020304" pitchFamily="18" charset="0"/>
                <a:cs typeface="Times New Roman" panose="02020603050405020304" pitchFamily="18" charset="0"/>
              </a:rPr>
              <a:t> chi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wastad</a:t>
            </a:r>
            <a:r>
              <a:rPr lang="en-GB" altLang="en-US" sz="2400" b="1" dirty="0">
                <a:latin typeface="Times New Roman" panose="02020603050405020304" pitchFamily="18" charset="0"/>
                <a:cs typeface="Times New Roman" panose="02020603050405020304" pitchFamily="18" charset="0"/>
              </a:rPr>
              <a:t>	</a:t>
            </a:r>
            <a:r>
              <a:rPr lang="en-GB" altLang="en-US" sz="2400" b="1" dirty="0" smtClean="0">
                <a:latin typeface="Times New Roman" panose="02020603050405020304" pitchFamily="18" charset="0"/>
                <a:cs typeface="Times New Roman" panose="02020603050405020304" pitchFamily="18" charset="0"/>
              </a:rPr>
              <a:t>				</a:t>
            </a: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6" name="Rectangle 3"/>
          <p:cNvSpPr>
            <a:spLocks noChangeArrowheads="1"/>
          </p:cNvSpPr>
          <p:nvPr/>
        </p:nvSpPr>
        <p:spPr bwMode="auto">
          <a:xfrm>
            <a:off x="1475656" y="3567658"/>
            <a:ext cx="5266047"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be upon you and remain </a:t>
            </a:r>
            <a:endParaRPr lang="en-GB" altLang="en-US" sz="16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with </a:t>
            </a:r>
            <a:r>
              <a:rPr lang="en-GB" altLang="en-US" sz="1600" dirty="0">
                <a:latin typeface="Times New Roman" panose="02020603050405020304" pitchFamily="18" charset="0"/>
                <a:cs typeface="Times New Roman" panose="02020603050405020304" pitchFamily="18" charset="0"/>
              </a:rPr>
              <a:t>you always</a:t>
            </a:r>
            <a:r>
              <a:rPr lang="en-GB" altLang="en-US" sz="1600" dirty="0" smtClean="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b="1" dirty="0">
                <a:latin typeface="Times New Roman" panose="02020603050405020304" pitchFamily="18" charset="0"/>
                <a:cs typeface="Times New Roman" panose="02020603050405020304" pitchFamily="18" charset="0"/>
              </a:rPr>
              <a:t>	</a:t>
            </a:r>
            <a:r>
              <a:rPr lang="en-GB" altLang="en-US" sz="2400" b="1" dirty="0" smtClean="0">
                <a:latin typeface="Times New Roman" panose="02020603050405020304" pitchFamily="18" charset="0"/>
                <a:cs typeface="Times New Roman" panose="02020603050405020304" pitchFamily="18" charset="0"/>
              </a:rPr>
              <a:t>				</a:t>
            </a:r>
            <a:r>
              <a:rPr lang="en-GB" altLang="en-US" b="1" dirty="0" smtClean="0">
                <a:latin typeface="Times New Roman" panose="02020603050405020304" pitchFamily="18" charset="0"/>
                <a:cs typeface="Times New Roman" panose="02020603050405020304" pitchFamily="18" charset="0"/>
              </a:rPr>
              <a:t>4/4</a:t>
            </a:r>
            <a:endParaRPr lang="en-GB" altLang="en-US" b="1" dirty="0">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1200" b="1" dirty="0" smtClean="0">
              <a:solidFill>
                <a:srgbClr val="875B00"/>
              </a:solidFill>
              <a:latin typeface="Times New Roman" panose="02020603050405020304" pitchFamily="18" charset="0"/>
              <a:cs typeface="Times New Roman" panose="02020603050405020304" pitchFamily="18" charset="0"/>
            </a:endParaRPr>
          </a:p>
        </p:txBody>
      </p:sp>
      <p:sp>
        <p:nvSpPr>
          <p:cNvPr id="7"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8"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Hope          </a:t>
            </a:r>
            <a:r>
              <a:rPr lang="en-GB" altLang="en-US" sz="1400" b="1" u="sng" dirty="0" smtClean="0">
                <a:solidFill>
                  <a:schemeClr val="bg1"/>
                </a:solidFill>
                <a:latin typeface="Times New Roman" panose="02020603050405020304" pitchFamily="18" charset="0"/>
                <a:cs typeface="Times New Roman" panose="02020603050405020304" pitchFamily="18" charset="0"/>
              </a:rPr>
              <a:t>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99385540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7689" y="1844824"/>
            <a:ext cx="4572000" cy="966418"/>
          </a:xfrm>
          <a:prstGeom prst="rect">
            <a:avLst/>
          </a:prstGeom>
        </p:spPr>
        <p:txBody>
          <a:bodyPr>
            <a:spAutoFit/>
          </a:bodyPr>
          <a:lstStyle/>
          <a:p>
            <a:pPr lvl="2" indent="0" eaLnBrk="1" hangingPunct="1">
              <a:spcBef>
                <a:spcPct val="20000"/>
              </a:spcBef>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smtClean="0">
                <a:latin typeface="Times New Roman" panose="02020603050405020304" pitchFamily="18" charset="0"/>
              </a:rPr>
              <a:t>Amen</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6" name="Rectangle 5"/>
          <p:cNvSpPr/>
          <p:nvPr/>
        </p:nvSpPr>
        <p:spPr>
          <a:xfrm>
            <a:off x="687689" y="3284984"/>
            <a:ext cx="4572000" cy="695575"/>
          </a:xfrm>
          <a:prstGeom prst="rect">
            <a:avLst/>
          </a:prstGeom>
        </p:spPr>
        <p:txBody>
          <a:bodyPr>
            <a:spAutoFit/>
          </a:bodyPr>
          <a:lstStyle/>
          <a:p>
            <a:pPr lvl="2" indent="0" eaLnBrk="1" hangingPunct="1">
              <a:spcBef>
                <a:spcPct val="20000"/>
              </a:spcBef>
            </a:pPr>
            <a:r>
              <a:rPr lang="en-GB" altLang="en-US" sz="2000" b="1" dirty="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1600" b="1" dirty="0" smtClean="0">
                <a:latin typeface="Times New Roman" panose="02020603050405020304" pitchFamily="18" charset="0"/>
              </a:rPr>
              <a:t>Amen</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7"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8"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Hope          </a:t>
            </a:r>
            <a:r>
              <a:rPr lang="en-GB" altLang="en-US" sz="1400" b="1" u="sng" dirty="0" smtClean="0">
                <a:solidFill>
                  <a:schemeClr val="bg1"/>
                </a:solidFill>
                <a:latin typeface="Times New Roman" panose="02020603050405020304" pitchFamily="18" charset="0"/>
                <a:cs typeface="Times New Roman" panose="02020603050405020304" pitchFamily="18" charset="0"/>
              </a:rPr>
              <a:t>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91478421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347323" y="2492896"/>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u="sng" dirty="0" err="1" smtClean="0">
                <a:solidFill>
                  <a:srgbClr val="875B00"/>
                </a:solidFill>
                <a:latin typeface="Times New Roman" panose="02020603050405020304" pitchFamily="18" charset="0"/>
                <a:cs typeface="Times New Roman" panose="02020603050405020304" pitchFamily="18" charset="0"/>
              </a:rPr>
              <a:t>Emyn</a:t>
            </a:r>
            <a:r>
              <a:rPr lang="en-GB" altLang="en-US" sz="3600" b="1" dirty="0" smtClean="0">
                <a:solidFill>
                  <a:srgbClr val="875B00"/>
                </a:solidFill>
                <a:latin typeface="Times New Roman" panose="02020603050405020304" pitchFamily="18" charset="0"/>
                <a:cs typeface="Times New Roman" panose="02020603050405020304" pitchFamily="18" charset="0"/>
              </a:rPr>
              <a:t> </a:t>
            </a:r>
            <a:r>
              <a:rPr lang="en-GB" altLang="en-US" sz="3600" b="1" dirty="0">
                <a:solidFill>
                  <a:schemeClr val="tx2"/>
                </a:solidFill>
                <a:latin typeface="Times New Roman" panose="02020603050405020304" pitchFamily="18" charset="0"/>
                <a:cs typeface="Times New Roman" panose="02020603050405020304" pitchFamily="18" charset="0"/>
              </a:rPr>
              <a:t/>
            </a:r>
            <a:br>
              <a:rPr lang="en-GB" altLang="en-US" sz="36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
        <p:nvSpPr>
          <p:cNvPr id="4" name="Rectangle 2"/>
          <p:cNvSpPr>
            <a:spLocks noChangeArrowheads="1"/>
          </p:cNvSpPr>
          <p:nvPr/>
        </p:nvSpPr>
        <p:spPr bwMode="auto">
          <a:xfrm>
            <a:off x="1331640" y="3500636"/>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2000" b="1" u="sng" dirty="0">
                <a:solidFill>
                  <a:srgbClr val="875B00"/>
                </a:solidFill>
                <a:latin typeface="Times New Roman" panose="02020603050405020304" pitchFamily="18" charset="0"/>
                <a:cs typeface="Times New Roman" panose="02020603050405020304" pitchFamily="18" charset="0"/>
              </a:rPr>
              <a:t>H</a:t>
            </a:r>
            <a:r>
              <a:rPr lang="en-GB" altLang="en-US" sz="2000" b="1" u="sng" dirty="0" smtClean="0">
                <a:solidFill>
                  <a:srgbClr val="875B00"/>
                </a:solidFill>
                <a:latin typeface="Times New Roman" panose="02020603050405020304" pitchFamily="18" charset="0"/>
                <a:cs typeface="Times New Roman" panose="02020603050405020304" pitchFamily="18" charset="0"/>
              </a:rPr>
              <a:t>ymn</a:t>
            </a:r>
            <a:r>
              <a:rPr lang="en-GB" altLang="en-US" sz="2000" b="1" dirty="0" smtClean="0">
                <a:solidFill>
                  <a:srgbClr val="875B00"/>
                </a:solidFill>
                <a:latin typeface="Times New Roman" panose="02020603050405020304" pitchFamily="18" charset="0"/>
                <a:cs typeface="Times New Roman" panose="02020603050405020304" pitchFamily="18" charset="0"/>
              </a:rPr>
              <a:t> </a:t>
            </a:r>
            <a:r>
              <a:rPr lang="en-GB" altLang="en-US" sz="2000" b="1" dirty="0">
                <a:solidFill>
                  <a:schemeClr val="tx2"/>
                </a:solidFill>
                <a:latin typeface="Times New Roman" panose="02020603050405020304" pitchFamily="18" charset="0"/>
                <a:cs typeface="Times New Roman" panose="02020603050405020304" pitchFamily="18" charset="0"/>
              </a:rPr>
              <a:t/>
            </a:r>
            <a:br>
              <a:rPr lang="en-GB" altLang="en-US" sz="20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Hope          </a:t>
            </a:r>
            <a:r>
              <a:rPr lang="en-GB" altLang="en-US" sz="1400" b="1" u="sng" dirty="0" smtClean="0">
                <a:solidFill>
                  <a:schemeClr val="bg1"/>
                </a:solidFill>
                <a:latin typeface="Times New Roman" panose="02020603050405020304" pitchFamily="18" charset="0"/>
                <a:cs typeface="Times New Roman" panose="02020603050405020304" pitchFamily="18" charset="0"/>
              </a:rPr>
              <a:t>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3026955592"/>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04044" y="1412776"/>
            <a:ext cx="8064500" cy="1872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Arweinydd</a:t>
            </a: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Byddwch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halen</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ddaear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byddwch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oleuni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byd</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smtClean="0">
                <a:latin typeface="Times New Roman" panose="02020603050405020304" pitchFamily="18" charset="0"/>
                <a:cs typeface="Times New Roman" panose="02020603050405020304" pitchFamily="18" charset="0"/>
              </a:rPr>
              <a:t>Tangnefedd</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Arglwydd</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fo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gyda</a:t>
            </a:r>
            <a:r>
              <a:rPr lang="en-GB" altLang="en-US" sz="2400" dirty="0">
                <a:latin typeface="Times New Roman" panose="02020603050405020304" pitchFamily="18" charset="0"/>
                <a:cs typeface="Times New Roman" panose="02020603050405020304" pitchFamily="18" charset="0"/>
              </a:rPr>
              <a:t> chi bob </a:t>
            </a:r>
            <a:r>
              <a:rPr lang="en-GB" altLang="en-US" sz="2400" dirty="0" err="1">
                <a:latin typeface="Times New Roman" panose="02020603050405020304" pitchFamily="18" charset="0"/>
                <a:cs typeface="Times New Roman" panose="02020603050405020304" pitchFamily="18" charset="0"/>
              </a:rPr>
              <a:t>amser</a:t>
            </a:r>
            <a:r>
              <a:rPr lang="en-GB" altLang="en-US" sz="2400" dirty="0">
                <a:latin typeface="Times New Roman" panose="02020603050405020304" pitchFamily="18" charset="0"/>
                <a:cs typeface="Times New Roman" panose="02020603050405020304" pitchFamily="18" charset="0"/>
              </a:rPr>
              <a:t>.</a:t>
            </a:r>
          </a:p>
        </p:txBody>
      </p:sp>
      <p:sp>
        <p:nvSpPr>
          <p:cNvPr id="4" name="Rectangle 3"/>
          <p:cNvSpPr>
            <a:spLocks noChangeArrowheads="1"/>
          </p:cNvSpPr>
          <p:nvPr/>
        </p:nvSpPr>
        <p:spPr bwMode="auto">
          <a:xfrm>
            <a:off x="1475656" y="3356992"/>
            <a:ext cx="8064500"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Leader</a:t>
            </a:r>
            <a:endParaRPr lang="en-GB" altLang="en-US" sz="2000" dirty="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Be salt of the earth, be light to the world.</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The </a:t>
            </a:r>
            <a:r>
              <a:rPr lang="en-GB" altLang="en-US" sz="1600" dirty="0">
                <a:latin typeface="Times New Roman" panose="02020603050405020304" pitchFamily="18" charset="0"/>
                <a:cs typeface="Times New Roman" panose="02020603050405020304" pitchFamily="18" charset="0"/>
              </a:rPr>
              <a:t>peace of the Lord be with you always</a:t>
            </a:r>
            <a:r>
              <a:rPr lang="en-GB" altLang="en-US" sz="1600" dirty="0" smtClean="0">
                <a:latin typeface="Times New Roman" panose="02020603050405020304" pitchFamily="18" charset="0"/>
                <a:cs typeface="Times New Roman" panose="02020603050405020304" pitchFamily="18" charset="0"/>
              </a:rPr>
              <a:t>.</a:t>
            </a:r>
            <a:endParaRPr lang="en-GB" altLang="en-US" sz="1600" dirty="0">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Hope          </a:t>
            </a:r>
            <a:r>
              <a:rPr lang="en-GB" altLang="en-US" sz="1400" b="1" u="sng" dirty="0" smtClean="0">
                <a:solidFill>
                  <a:schemeClr val="bg1"/>
                </a:solidFill>
                <a:latin typeface="Times New Roman" panose="02020603050405020304" pitchFamily="18" charset="0"/>
                <a:cs typeface="Times New Roman" panose="02020603050405020304" pitchFamily="18" charset="0"/>
              </a:rPr>
              <a:t>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1209108347"/>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30459" y="1844824"/>
            <a:ext cx="8064500" cy="1296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a:latin typeface="Times New Roman" panose="02020603050405020304" pitchFamily="18" charset="0"/>
              </a:rPr>
              <a:t>A </a:t>
            </a:r>
            <a:r>
              <a:rPr lang="en-GB" sz="2400" b="1" dirty="0" err="1">
                <a:latin typeface="Times New Roman" panose="02020603050405020304" pitchFamily="18" charset="0"/>
              </a:rPr>
              <a:t>chyda’th</a:t>
            </a:r>
            <a:r>
              <a:rPr lang="en-GB" sz="2400" b="1" dirty="0">
                <a:latin typeface="Times New Roman" panose="02020603050405020304" pitchFamily="18" charset="0"/>
              </a:rPr>
              <a:t> </a:t>
            </a:r>
            <a:r>
              <a:rPr lang="en-GB" sz="2400" b="1" dirty="0" err="1">
                <a:latin typeface="Times New Roman" panose="02020603050405020304" pitchFamily="18" charset="0"/>
              </a:rPr>
              <a:t>ysbryd</a:t>
            </a:r>
            <a:r>
              <a:rPr lang="en-GB" sz="2400" b="1" dirty="0">
                <a:latin typeface="Times New Roman" panose="02020603050405020304" pitchFamily="18" charset="0"/>
              </a:rPr>
              <a:t> </a:t>
            </a:r>
            <a:r>
              <a:rPr lang="en-GB" sz="2400" b="1" dirty="0" err="1">
                <a:latin typeface="Times New Roman" panose="02020603050405020304" pitchFamily="18" charset="0"/>
              </a:rPr>
              <a:t>dithau</a:t>
            </a:r>
            <a:r>
              <a:rPr lang="en-GB" sz="2400" b="1" dirty="0">
                <a:latin typeface="Times New Roman" panose="02020603050405020304" pitchFamily="18" charset="0"/>
              </a:rPr>
              <a:t>.</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430459" y="3356992"/>
            <a:ext cx="8064500" cy="1296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1600" b="1" dirty="0">
                <a:latin typeface="Times New Roman" panose="02020603050405020304" pitchFamily="18" charset="0"/>
              </a:rPr>
              <a:t>And with your spirit.</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Hope          </a:t>
            </a:r>
            <a:r>
              <a:rPr lang="en-GB" altLang="en-US" sz="1400" b="1" u="sng" dirty="0" smtClean="0">
                <a:solidFill>
                  <a:schemeClr val="bg1"/>
                </a:solidFill>
                <a:latin typeface="Times New Roman" panose="02020603050405020304" pitchFamily="18" charset="0"/>
                <a:cs typeface="Times New Roman" panose="02020603050405020304" pitchFamily="18" charset="0"/>
              </a:rPr>
              <a:t>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1502859183"/>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476300" y="1844824"/>
            <a:ext cx="8064500" cy="115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smtClean="0">
                <a:solidFill>
                  <a:srgbClr val="875B00"/>
                </a:solidFill>
                <a:latin typeface="Times New Roman" panose="02020603050405020304" pitchFamily="18" charset="0"/>
                <a:cs typeface="Times New Roman" panose="02020603050405020304" pitchFamily="18" charset="0"/>
              </a:rPr>
              <a:t>Arweinydd</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dirty="0" err="1">
                <a:latin typeface="Times New Roman" panose="02020603050405020304" pitchFamily="18" charset="0"/>
              </a:rPr>
              <a:t>Gadewch</a:t>
            </a:r>
            <a:r>
              <a:rPr lang="en-GB" sz="2400" dirty="0">
                <a:latin typeface="Times New Roman" panose="02020603050405020304" pitchFamily="18" charset="0"/>
              </a:rPr>
              <a:t> </a:t>
            </a:r>
            <a:r>
              <a:rPr lang="en-GB" sz="2400" dirty="0" err="1">
                <a:latin typeface="Times New Roman" panose="02020603050405020304" pitchFamily="18" charset="0"/>
              </a:rPr>
              <a:t>i</a:t>
            </a:r>
            <a:r>
              <a:rPr lang="en-GB" sz="2400" dirty="0">
                <a:latin typeface="Times New Roman" panose="02020603050405020304" pitchFamily="18" charset="0"/>
              </a:rPr>
              <a:t> </a:t>
            </a:r>
            <a:r>
              <a:rPr lang="en-GB" sz="2400" dirty="0" err="1">
                <a:latin typeface="Times New Roman" panose="02020603050405020304" pitchFamily="18" charset="0"/>
              </a:rPr>
              <a:t>ni</a:t>
            </a:r>
            <a:r>
              <a:rPr lang="en-GB" sz="2400" dirty="0">
                <a:latin typeface="Times New Roman" panose="02020603050405020304" pitchFamily="18" charset="0"/>
              </a:rPr>
              <a:t> </a:t>
            </a:r>
            <a:r>
              <a:rPr lang="en-GB" sz="2400" dirty="0" err="1">
                <a:latin typeface="Times New Roman" panose="02020603050405020304" pitchFamily="18" charset="0"/>
              </a:rPr>
              <a:t>gynnig</a:t>
            </a:r>
            <a:r>
              <a:rPr lang="en-GB" sz="2400" dirty="0">
                <a:latin typeface="Times New Roman" panose="02020603050405020304" pitchFamily="18" charset="0"/>
              </a:rPr>
              <a:t> </a:t>
            </a:r>
            <a:r>
              <a:rPr lang="en-GB" sz="2400" dirty="0" err="1">
                <a:latin typeface="Times New Roman" panose="02020603050405020304" pitchFamily="18" charset="0"/>
              </a:rPr>
              <a:t>arwydd</a:t>
            </a:r>
            <a:r>
              <a:rPr lang="en-GB" sz="2400" dirty="0">
                <a:latin typeface="Times New Roman" panose="02020603050405020304" pitchFamily="18" charset="0"/>
              </a:rPr>
              <a:t> o </a:t>
            </a:r>
            <a:r>
              <a:rPr lang="en-GB" sz="2400" dirty="0" err="1">
                <a:latin typeface="Times New Roman" panose="02020603050405020304" pitchFamily="18" charset="0"/>
              </a:rPr>
              <a:t>heddwch</a:t>
            </a:r>
            <a:r>
              <a:rPr lang="en-GB" sz="2400" dirty="0">
                <a:latin typeface="Times New Roman" panose="02020603050405020304" pitchFamily="18" charset="0"/>
              </a:rPr>
              <a:t> </a:t>
            </a:r>
            <a:r>
              <a:rPr lang="en-GB" sz="2400" dirty="0" err="1">
                <a:latin typeface="Times New Roman" panose="02020603050405020304" pitchFamily="18" charset="0"/>
              </a:rPr>
              <a:t>i’n</a:t>
            </a:r>
            <a:r>
              <a:rPr lang="en-GB" sz="2400" dirty="0">
                <a:latin typeface="Times New Roman" panose="02020603050405020304" pitchFamily="18" charset="0"/>
              </a:rPr>
              <a:t> </a:t>
            </a:r>
            <a:r>
              <a:rPr lang="en-GB" sz="2400" dirty="0" err="1">
                <a:latin typeface="Times New Roman" panose="02020603050405020304" pitchFamily="18" charset="0"/>
              </a:rPr>
              <a:t>gilydd</a:t>
            </a:r>
            <a:r>
              <a:rPr lang="en-GB" sz="2400" dirty="0">
                <a:latin typeface="Times New Roman" panose="02020603050405020304" pitchFamily="18" charset="0"/>
              </a:rPr>
              <a:t>.</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476300" y="3429000"/>
            <a:ext cx="8064500" cy="115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b="1" dirty="0" smtClean="0">
                <a:solidFill>
                  <a:srgbClr val="875B00"/>
                </a:solidFill>
                <a:latin typeface="Times New Roman" panose="02020603050405020304" pitchFamily="18" charset="0"/>
                <a:cs typeface="Times New Roman" panose="02020603050405020304" pitchFamily="18" charset="0"/>
              </a:rPr>
              <a:t>Leader</a:t>
            </a:r>
          </a:p>
          <a:p>
            <a:pPr lvl="2" indent="0" eaLnBrk="1" hangingPunct="1">
              <a:spcBef>
                <a:spcPct val="20000"/>
              </a:spcBef>
            </a:pPr>
            <a:r>
              <a:rPr lang="en-GB" sz="1600" dirty="0">
                <a:latin typeface="Times New Roman" panose="02020603050405020304" pitchFamily="18" charset="0"/>
              </a:rPr>
              <a:t>Let us offer one another a sign of peace.</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107504" y="-138301"/>
            <a:ext cx="9145016" cy="109260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700" dirty="0">
                <a:solidFill>
                  <a:schemeClr val="bg1"/>
                </a:solidFill>
                <a:latin typeface="Times New Roman" panose="02020603050405020304" pitchFamily="18" charset="0"/>
                <a:cs typeface="Times New Roman" panose="02020603050405020304" pitchFamily="18" charset="0"/>
              </a:rPr>
              <a:t>Y </a:t>
            </a:r>
            <a:r>
              <a:rPr lang="en-GB" altLang="en-US" sz="1700" dirty="0" err="1">
                <a:solidFill>
                  <a:schemeClr val="bg1"/>
                </a:solidFill>
                <a:latin typeface="Times New Roman" panose="02020603050405020304" pitchFamily="18" charset="0"/>
                <a:cs typeface="Times New Roman" panose="02020603050405020304" pitchFamily="18" charset="0"/>
              </a:rPr>
              <a:t>Dod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Ynghyd</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Yr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Ysbryd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Glân</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Y </a:t>
            </a:r>
            <a:r>
              <a:rPr lang="en-GB" altLang="en-US" sz="1700" dirty="0" err="1">
                <a:solidFill>
                  <a:schemeClr val="bg1"/>
                </a:solidFill>
                <a:latin typeface="Times New Roman" panose="02020603050405020304" pitchFamily="18" charset="0"/>
                <a:cs typeface="Times New Roman" panose="02020603050405020304" pitchFamily="18" charset="0"/>
              </a:rPr>
              <a:t>Cymod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Cyhoeddi’r</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Gair</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a:solidFill>
                  <a:schemeClr val="bg1"/>
                </a:solidFill>
                <a:latin typeface="Times New Roman" panose="02020603050405020304" pitchFamily="18" charset="0"/>
                <a:cs typeface="Times New Roman" panose="02020603050405020304" pitchFamily="18" charset="0"/>
              </a:rPr>
              <a:t>Ymrwymiad</a:t>
            </a:r>
            <a:r>
              <a:rPr lang="en-GB" altLang="en-US" sz="1700" dirty="0">
                <a:solidFill>
                  <a:schemeClr val="bg1"/>
                </a:solidFill>
                <a:latin typeface="Times New Roman" panose="02020603050405020304" pitchFamily="18" charset="0"/>
                <a:cs typeface="Times New Roman" panose="02020603050405020304" pitchFamily="18" charset="0"/>
              </a:rPr>
              <a:t> </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dirty="0" err="1" smtClean="0">
                <a:solidFill>
                  <a:schemeClr val="bg1"/>
                </a:solidFill>
                <a:latin typeface="Times New Roman" panose="02020603050405020304" pitchFamily="18" charset="0"/>
                <a:cs typeface="Times New Roman" panose="02020603050405020304" pitchFamily="18" charset="0"/>
              </a:rPr>
              <a:t>Gobaith</a:t>
            </a:r>
            <a:r>
              <a:rPr lang="en-GB" altLang="en-US" sz="1700" dirty="0" smtClean="0">
                <a:solidFill>
                  <a:schemeClr val="bg1"/>
                </a:solidFill>
                <a:latin typeface="Times New Roman" panose="02020603050405020304" pitchFamily="18" charset="0"/>
                <a:cs typeface="Times New Roman" panose="02020603050405020304" pitchFamily="18" charset="0"/>
              </a:rPr>
              <a:t>    </a:t>
            </a:r>
            <a:r>
              <a:rPr lang="en-GB" altLang="en-US" sz="1700" b="1" u="sng" dirty="0" err="1">
                <a:solidFill>
                  <a:schemeClr val="bg1"/>
                </a:solidFill>
                <a:latin typeface="Times New Roman" panose="02020603050405020304" pitchFamily="18" charset="0"/>
                <a:cs typeface="Times New Roman" panose="02020603050405020304" pitchFamily="18" charset="0"/>
              </a:rPr>
              <a:t>Bendith</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
        <p:nvSpPr>
          <p:cNvPr id="7" name="Text Box 9"/>
          <p:cNvSpPr txBox="1">
            <a:spLocks noChangeArrowheads="1"/>
          </p:cNvSpPr>
          <p:nvPr/>
        </p:nvSpPr>
        <p:spPr bwMode="auto">
          <a:xfrm>
            <a:off x="683319" y="149731"/>
            <a:ext cx="8785225" cy="830997"/>
          </a:xfrm>
          <a:prstGeom prst="rect">
            <a:avLst/>
          </a:prstGeom>
          <a:noFill/>
          <a:ln>
            <a:noFill/>
          </a:ln>
          <a:extLst>
            <a:ext uri="{909E8E84-426E-40DD-AFC4-6F175D3DCCD1}">
              <a14:hiddenFill xmlns:a14="http://schemas.microsoft.com/office/drawing/2010/main">
                <a:solidFill>
                  <a:srgbClr val="6F307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GB" altLang="en-US" sz="900" dirty="0">
              <a:solidFill>
                <a:srgbClr val="FFFF00"/>
              </a:solidFill>
            </a:endParaRPr>
          </a:p>
          <a:p>
            <a:pPr eaLnBrk="1" hangingPunct="1"/>
            <a:r>
              <a:rPr lang="en-GB" altLang="en-US" sz="1400" dirty="0" smtClean="0">
                <a:solidFill>
                  <a:schemeClr val="bg1"/>
                </a:solidFill>
                <a:latin typeface="Times New Roman" panose="02020603050405020304" pitchFamily="18" charset="0"/>
                <a:cs typeface="Times New Roman" panose="02020603050405020304" pitchFamily="18" charset="0"/>
              </a:rPr>
              <a:t>Gathering</a:t>
            </a:r>
            <a:r>
              <a:rPr lang="en-GB" altLang="en-US" sz="1400" dirty="0">
                <a:solidFill>
                  <a:schemeClr val="bg1"/>
                </a:solidFill>
                <a:latin typeface="Times New Roman" panose="02020603050405020304" pitchFamily="18" charset="0"/>
                <a:cs typeface="Times New Roman" panose="02020603050405020304" pitchFamily="18" charset="0"/>
              </a:rPr>
              <a:t> </a:t>
            </a:r>
            <a:r>
              <a:rPr lang="en-GB" altLang="en-US" sz="1400" dirty="0" smtClean="0">
                <a:solidFill>
                  <a:schemeClr val="bg1"/>
                </a:solidFill>
                <a:latin typeface="Times New Roman" panose="02020603050405020304" pitchFamily="18" charset="0"/>
                <a:cs typeface="Times New Roman" panose="02020603050405020304" pitchFamily="18" charset="0"/>
              </a:rPr>
              <a:t>         Holy Spirit          Reconciliation          Proclamation          Commitment          Hope          </a:t>
            </a:r>
            <a:r>
              <a:rPr lang="en-GB" altLang="en-US" sz="1400" b="1" u="sng" dirty="0" smtClean="0">
                <a:solidFill>
                  <a:schemeClr val="bg1"/>
                </a:solidFill>
                <a:latin typeface="Times New Roman" panose="02020603050405020304" pitchFamily="18" charset="0"/>
                <a:cs typeface="Times New Roman" panose="02020603050405020304" pitchFamily="18" charset="0"/>
              </a:rPr>
              <a:t>Blessing</a:t>
            </a:r>
            <a:r>
              <a:rPr lang="en-GB" altLang="en-US" sz="1900" dirty="0">
                <a:solidFill>
                  <a:schemeClr val="bg1"/>
                </a:solidFill>
                <a:latin typeface="Times New Roman" panose="02020603050405020304" pitchFamily="18" charset="0"/>
                <a:cs typeface="Times New Roman" panose="02020603050405020304" pitchFamily="18" charset="0"/>
              </a:rPr>
              <a:t>	</a:t>
            </a:r>
          </a:p>
          <a:p>
            <a:pPr eaLnBrk="1" hangingPunct="1"/>
            <a:endParaRPr lang="en-GB" altLang="en-US" sz="2000" dirty="0">
              <a:solidFill>
                <a:srgbClr val="FFFF00"/>
              </a:solidFill>
            </a:endParaRPr>
          </a:p>
        </p:txBody>
      </p:sp>
    </p:spTree>
    <p:extLst>
      <p:ext uri="{BB962C8B-B14F-4D97-AF65-F5344CB8AC3E}">
        <p14:creationId xmlns:p14="http://schemas.microsoft.com/office/powerpoint/2010/main" val="2065845045"/>
      </p:ext>
    </p:extLst>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5336</Words>
  <Application>Microsoft Office PowerPoint</Application>
  <PresentationFormat>On-screen Show (4:3)</PresentationFormat>
  <Paragraphs>990</Paragraphs>
  <Slides>95</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95</vt:i4>
      </vt:variant>
    </vt:vector>
  </HeadingPairs>
  <TitlesOfParts>
    <vt:vector size="99" baseType="lpstr">
      <vt:lpstr>Arial</vt:lpstr>
      <vt:lpstr>Calibri</vt:lpstr>
      <vt:lpstr>Times New Roman</vt: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2015-10-13T13:11:22Z</dcterms:created>
  <dcterms:modified xsi:type="dcterms:W3CDTF">2015-10-13T13:11:26Z</dcterms:modified>
</cp:coreProperties>
</file>