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436" r:id="rId2"/>
    <p:sldId id="437" r:id="rId3"/>
    <p:sldId id="438" r:id="rId4"/>
    <p:sldId id="441" r:id="rId5"/>
    <p:sldId id="440" r:id="rId6"/>
    <p:sldId id="439" r:id="rId7"/>
    <p:sldId id="442" r:id="rId8"/>
    <p:sldId id="443" r:id="rId9"/>
    <p:sldId id="444" r:id="rId10"/>
    <p:sldId id="445" r:id="rId11"/>
    <p:sldId id="446" r:id="rId12"/>
    <p:sldId id="447" r:id="rId13"/>
    <p:sldId id="448" r:id="rId14"/>
    <p:sldId id="449" r:id="rId15"/>
    <p:sldId id="450" r:id="rId16"/>
    <p:sldId id="451" r:id="rId17"/>
    <p:sldId id="452" r:id="rId18"/>
    <p:sldId id="453" r:id="rId19"/>
    <p:sldId id="454" r:id="rId20"/>
    <p:sldId id="455" r:id="rId21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2F2E"/>
    <a:srgbClr val="875B00"/>
    <a:srgbClr val="602E72"/>
    <a:srgbClr val="FFFF00"/>
    <a:srgbClr val="D1B987"/>
    <a:srgbClr val="996633"/>
    <a:srgbClr val="FFFF99"/>
    <a:srgbClr val="FF0000"/>
    <a:srgbClr val="66330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70" autoAdjust="0"/>
  </p:normalViewPr>
  <p:slideViewPr>
    <p:cSldViewPr>
      <p:cViewPr varScale="1">
        <p:scale>
          <a:sx n="107" d="100"/>
          <a:sy n="107" d="100"/>
        </p:scale>
        <p:origin x="108" y="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836"/>
    </p:cViewPr>
  </p:sorterViewPr>
  <p:notesViewPr>
    <p:cSldViewPr>
      <p:cViewPr varScale="1">
        <p:scale>
          <a:sx n="80" d="100"/>
          <a:sy n="80" d="100"/>
        </p:scale>
        <p:origin x="209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B381B78-33B1-466E-AB81-110122F535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5575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E9588-5B15-4FD3-8842-358BD2DC725A}" type="datetimeFigureOut">
              <a:rPr lang="en-GB" smtClean="0"/>
              <a:t>13/10/2015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9026A-0525-41CA-85A3-5CEE3EA83C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84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9026A-0525-41CA-85A3-5CEE3EA83C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62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9026A-0525-41CA-85A3-5CEE3EA83C0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59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9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2588" y="274638"/>
            <a:ext cx="2160587" cy="632301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274638"/>
            <a:ext cx="6329363" cy="63230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72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139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10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196975"/>
            <a:ext cx="4244975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244975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25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90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73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88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788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310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02F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tiff"/><Relationship Id="rId3" Type="http://schemas.openxmlformats.org/officeDocument/2006/relationships/image" Target="../media/image22.tiff"/><Relationship Id="rId7" Type="http://schemas.openxmlformats.org/officeDocument/2006/relationships/image" Target="../media/image26.tif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10" Type="http://schemas.openxmlformats.org/officeDocument/2006/relationships/image" Target="../media/image29.tiff"/><Relationship Id="rId4" Type="http://schemas.openxmlformats.org/officeDocument/2006/relationships/image" Target="../media/image23.tiff"/><Relationship Id="rId9" Type="http://schemas.openxmlformats.org/officeDocument/2006/relationships/image" Target="../media/image28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656" y="1124744"/>
            <a:ext cx="6120680" cy="5328592"/>
          </a:xfrm>
          <a:prstGeom prst="rect">
            <a:avLst/>
          </a:prstGeom>
        </p:spPr>
      </p:pic>
      <p:pic>
        <p:nvPicPr>
          <p:cNvPr id="2050" name="Picture 8" descr="CTBI rgb white bord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079" y="5940121"/>
            <a:ext cx="864096" cy="51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59396" y="332656"/>
            <a:ext cx="7353200" cy="648072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>
                <a:solidFill>
                  <a:srgbClr val="F3EED2"/>
                </a:solidFill>
                <a:latin typeface="Times New Roman" panose="02020603050405020304" pitchFamily="18" charset="0"/>
              </a:rPr>
              <a:t>Week of Prayer for Christian Unity 2016</a:t>
            </a:r>
          </a:p>
          <a:p>
            <a:endParaRPr lang="en-GB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548680"/>
            <a:ext cx="8064896" cy="5792353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899592" y="764704"/>
            <a:ext cx="7344816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A Priestly People called to Proclaim the Gospel</a:t>
            </a:r>
            <a:endParaRPr lang="en-GB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5983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835696" y="5733256"/>
            <a:ext cx="5400600" cy="92241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Ruins of St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Meinhard’s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Church,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Ikskile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 the first masonry building in Latvia</a:t>
            </a:r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560" y="260648"/>
            <a:ext cx="7416824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6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476672"/>
            <a:ext cx="8640960" cy="5904656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4860032" y="5373216"/>
            <a:ext cx="367240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Listen to this dream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39552" y="836712"/>
            <a:ext cx="7272808" cy="432048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Archbishop of Canterbury, Justin Welby, with Cardinal Vincent Nichols</a:t>
            </a:r>
            <a:endParaRPr lang="en-GB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747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835696" y="5733256"/>
            <a:ext cx="5400600" cy="92241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Ruins of St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Meinhard’s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Church,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Ikskile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, the first masonry building in Latvia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404664"/>
            <a:ext cx="828092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8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309"/>
          <a:stretch/>
        </p:blipFill>
        <p:spPr>
          <a:xfrm>
            <a:off x="323528" y="288032"/>
            <a:ext cx="8508437" cy="6381328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467544" y="404664"/>
            <a:ext cx="403244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Hospitality for Prayer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7813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339752" y="6021288"/>
            <a:ext cx="4464496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Russian Orthodox Church, Riga</a:t>
            </a:r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76672"/>
            <a:ext cx="6984776" cy="530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3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332656"/>
            <a:ext cx="8640960" cy="6180719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4139952" y="620688"/>
            <a:ext cx="453650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Hearts burning for unity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4016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835696" y="6120680"/>
            <a:ext cx="5328592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Cloisters of Riga’s Lutheran Cathedral</a:t>
            </a:r>
            <a:endParaRPr lang="en-GB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352928" cy="556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9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404664"/>
            <a:ext cx="8385642" cy="6137920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755576" y="836712"/>
            <a:ext cx="561662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The Fellowship of the Apostles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2433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825" y="260649"/>
            <a:ext cx="8641655" cy="6336704"/>
          </a:xfrm>
          <a:prstGeom prst="rect">
            <a:avLst/>
          </a:prstGeom>
        </p:spPr>
      </p:pic>
      <p:pic>
        <p:nvPicPr>
          <p:cNvPr id="2050" name="Picture 8" descr="CTBI rgb white bord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204" y="5877272"/>
            <a:ext cx="864096" cy="51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03176" y="548680"/>
            <a:ext cx="7353200" cy="64807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>
                <a:solidFill>
                  <a:srgbClr val="F3EED2"/>
                </a:solidFill>
                <a:latin typeface="Times New Roman" panose="02020603050405020304" pitchFamily="18" charset="0"/>
              </a:rPr>
              <a:t>Week of Prayer for Christian Unity 2016</a:t>
            </a:r>
          </a:p>
          <a:p>
            <a:endParaRPr lang="en-GB" alt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600797" y="5085184"/>
            <a:ext cx="3096344" cy="597907"/>
          </a:xfrm>
          <a:prstGeom prst="rect">
            <a:avLst/>
          </a:prstGeom>
          <a:solidFill>
            <a:srgbClr val="302F2E">
              <a:alpha val="80000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Salt of the Earth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9906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69"/>
          <a:stretch/>
        </p:blipFill>
        <p:spPr>
          <a:xfrm>
            <a:off x="467544" y="548680"/>
            <a:ext cx="8352928" cy="576064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83568" y="1124744"/>
            <a:ext cx="3096344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Salt of the Earth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0156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895045" y="288553"/>
            <a:ext cx="7353200" cy="648072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>
                <a:solidFill>
                  <a:srgbClr val="F3EED2"/>
                </a:solidFill>
                <a:latin typeface="Times New Roman" panose="02020603050405020304" pitchFamily="18" charset="0"/>
              </a:rPr>
              <a:t>Week of Prayer for Christian Unity 2016</a:t>
            </a:r>
          </a:p>
          <a:p>
            <a:endParaRPr lang="en-GB" altLang="en-US" dirty="0"/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423243" y="1222131"/>
            <a:ext cx="2277095" cy="597907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Photo credits</a:t>
            </a:r>
            <a:endParaRPr lang="en-GB" altLang="en-US" dirty="0"/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11560" y="3838050"/>
            <a:ext cx="698587" cy="267311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krheesy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423243" y="1700808"/>
            <a:ext cx="7677149" cy="528842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(where not provided by the Britain and Ireland writers group)</a:t>
            </a:r>
            <a:endParaRPr lang="en-GB" alt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778"/>
          <a:stretch/>
        </p:blipFill>
        <p:spPr>
          <a:xfrm>
            <a:off x="207219" y="2642865"/>
            <a:ext cx="1661954" cy="114617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785"/>
          <a:stretch/>
        </p:blipFill>
        <p:spPr>
          <a:xfrm>
            <a:off x="1975491" y="2636912"/>
            <a:ext cx="1660405" cy="1149622"/>
          </a:xfrm>
          <a:prstGeom prst="rect">
            <a:avLst/>
          </a:prstGeom>
        </p:spPr>
      </p:pic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2217229" y="3838050"/>
            <a:ext cx="1058627" cy="267311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James Emery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8563" y="2642865"/>
            <a:ext cx="1551644" cy="1146175"/>
          </a:xfrm>
          <a:prstGeom prst="rect">
            <a:avLst/>
          </a:prstGeom>
        </p:spPr>
      </p:pic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4089437" y="3838050"/>
            <a:ext cx="1058627" cy="427154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Jimmy and Sasha Reade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9589" y="2614321"/>
            <a:ext cx="1610203" cy="1174719"/>
          </a:xfrm>
          <a:prstGeom prst="rect">
            <a:avLst/>
          </a:prstGeom>
        </p:spPr>
      </p:pic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508105" y="3838050"/>
            <a:ext cx="1601688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Holy Trinity Brompton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614" y="2637871"/>
            <a:ext cx="1602813" cy="1151169"/>
          </a:xfrm>
          <a:prstGeom prst="rect">
            <a:avLst/>
          </a:prstGeom>
        </p:spPr>
      </p:pic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7290792" y="3838050"/>
            <a:ext cx="1601688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Holy Trinity Brompton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584" y="4659089"/>
            <a:ext cx="1573807" cy="1146175"/>
          </a:xfrm>
          <a:prstGeom prst="rect">
            <a:avLst/>
          </a:prstGeom>
        </p:spPr>
      </p:pic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838984" y="5880311"/>
            <a:ext cx="1601688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Holy Trinity Brompton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9812" y="4656584"/>
            <a:ext cx="1605913" cy="1148680"/>
          </a:xfrm>
          <a:prstGeom prst="rect">
            <a:avLst/>
          </a:prstGeom>
        </p:spPr>
      </p:pic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3164843" y="5880311"/>
            <a:ext cx="1119125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Richard </a:t>
            </a:r>
            <a:r>
              <a:rPr lang="en-GB" altLang="en-US" sz="11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Gillin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0401" y="4655920"/>
            <a:ext cx="1570237" cy="1149344"/>
          </a:xfrm>
          <a:prstGeom prst="rect">
            <a:avLst/>
          </a:prstGeom>
        </p:spPr>
      </p:pic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202560" y="5880311"/>
            <a:ext cx="1025624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Moreno </a:t>
            </a:r>
            <a:r>
              <a:rPr lang="en-GB" altLang="en-US" sz="11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Berti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76959" y="4663963"/>
            <a:ext cx="1556445" cy="1141301"/>
          </a:xfrm>
          <a:prstGeom prst="rect">
            <a:avLst/>
          </a:prstGeom>
        </p:spPr>
      </p:pic>
      <p:sp>
        <p:nvSpPr>
          <p:cNvPr id="50" name="Text Box 10"/>
          <p:cNvSpPr txBox="1">
            <a:spLocks noChangeArrowheads="1"/>
          </p:cNvSpPr>
          <p:nvPr/>
        </p:nvSpPr>
        <p:spPr bwMode="auto">
          <a:xfrm>
            <a:off x="7218784" y="5880311"/>
            <a:ext cx="1025624" cy="335662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11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Tim </a:t>
            </a:r>
            <a:r>
              <a:rPr lang="en-GB" altLang="en-US" sz="1100" b="1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Sackton</a:t>
            </a:r>
            <a:endParaRPr lang="en-GB" altLang="en-US" sz="11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90545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9672" y="548680"/>
            <a:ext cx="5904656" cy="5056795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187624" y="5949280"/>
            <a:ext cx="6768752" cy="504056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The font in the nave of Riga’s Lutheran Cathedral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333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023" y="548680"/>
            <a:ext cx="8256917" cy="5760640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3275856" y="5445224"/>
            <a:ext cx="511256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Let the stone be rolled away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5396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899592" y="5760640"/>
            <a:ext cx="7200800" cy="836712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Riga’s Roman Catholic Cathedral and ‘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Barikades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’ memorial to 1991 confrontations against Soviet troops</a:t>
            </a:r>
            <a:endParaRPr lang="en-GB" altLang="en-US" sz="24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7644" y="260648"/>
            <a:ext cx="6480719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72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404664"/>
            <a:ext cx="8208912" cy="6063792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899592" y="764704"/>
            <a:ext cx="475252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Called to be heralds of joy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0140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115616" y="6120680"/>
            <a:ext cx="6984776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The Sanctuary in Riga’s Roman Catholic Cathedral</a:t>
            </a:r>
            <a:endParaRPr lang="en-GB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0384" y="548680"/>
            <a:ext cx="693000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6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382072"/>
            <a:ext cx="8352928" cy="6093855"/>
          </a:xfrm>
          <a:prstGeom prst="rect">
            <a:avLst/>
          </a:prstGeom>
        </p:spPr>
      </p:pic>
      <p:sp>
        <p:nvSpPr>
          <p:cNvPr id="2052" name="Text Box 10"/>
          <p:cNvSpPr txBox="1">
            <a:spLocks noChangeArrowheads="1"/>
          </p:cNvSpPr>
          <p:nvPr/>
        </p:nvSpPr>
        <p:spPr bwMode="auto">
          <a:xfrm>
            <a:off x="3707904" y="5589240"/>
            <a:ext cx="4752528" cy="576064"/>
          </a:xfrm>
          <a:prstGeom prst="rect">
            <a:avLst/>
          </a:prstGeom>
          <a:solidFill>
            <a:srgbClr val="302F2E">
              <a:alpha val="78824"/>
            </a:srgb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The witness of fellowship</a:t>
            </a:r>
            <a:endParaRPr lang="en-GB" alt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733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971600" y="6120680"/>
            <a:ext cx="7344816" cy="54868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  <a:extLst/>
        </p:spPr>
        <p:txBody>
          <a:bodyPr/>
          <a:lstStyle/>
          <a:p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The cross on the site of St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Meinhard’s</a:t>
            </a: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 Church, </a:t>
            </a:r>
            <a:r>
              <a:rPr lang="en-GB" alt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Ikskile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4670" y="476672"/>
            <a:ext cx="6778676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0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198</Words>
  <Application>Microsoft Office PowerPoint</Application>
  <PresentationFormat>On-screen Show (4:3)</PresentationFormat>
  <Paragraphs>35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2015-10-09T12:10:11Z</dcterms:created>
  <dcterms:modified xsi:type="dcterms:W3CDTF">2015-10-13T13:11:05Z</dcterms:modified>
</cp:coreProperties>
</file>