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36" r:id="rId2"/>
    <p:sldId id="437" r:id="rId3"/>
    <p:sldId id="438" r:id="rId4"/>
    <p:sldId id="441" r:id="rId5"/>
    <p:sldId id="440" r:id="rId6"/>
    <p:sldId id="439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F2E"/>
    <a:srgbClr val="875B00"/>
    <a:srgbClr val="602E72"/>
    <a:srgbClr val="FFFF00"/>
    <a:srgbClr val="D1B987"/>
    <a:srgbClr val="996633"/>
    <a:srgbClr val="FFFF99"/>
    <a:srgbClr val="FF0000"/>
    <a:srgbClr val="66330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957" autoAdjust="0"/>
  </p:normalViewPr>
  <p:slideViewPr>
    <p:cSldViewPr>
      <p:cViewPr varScale="1">
        <p:scale>
          <a:sx n="107" d="100"/>
          <a:sy n="107" d="100"/>
        </p:scale>
        <p:origin x="108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36"/>
    </p:cViewPr>
  </p:sorterViewPr>
  <p:notesViewPr>
    <p:cSldViewPr>
      <p:cViewPr varScale="1">
        <p:scale>
          <a:sx n="80" d="100"/>
          <a:sy n="80" d="100"/>
        </p:scale>
        <p:origin x="209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B381B78-33B1-466E-AB81-110122F535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5575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E9588-5B15-4FD3-8842-358BD2DC725A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9026A-0525-41CA-85A3-5CEE3EA83C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8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026A-0525-41CA-85A3-5CEE3EA83C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62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026A-0525-41CA-85A3-5CEE3EA83C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59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9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274638"/>
            <a:ext cx="2160587" cy="632301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274638"/>
            <a:ext cx="6329363" cy="63230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72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13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0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196975"/>
            <a:ext cx="4244975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244975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25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0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7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88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78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310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02F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3" Type="http://schemas.openxmlformats.org/officeDocument/2006/relationships/image" Target="../media/image22.jpeg"/><Relationship Id="rId7" Type="http://schemas.openxmlformats.org/officeDocument/2006/relationships/image" Target="../media/image26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10" Type="http://schemas.openxmlformats.org/officeDocument/2006/relationships/image" Target="../media/image29.tiff"/><Relationship Id="rId4" Type="http://schemas.openxmlformats.org/officeDocument/2006/relationships/image" Target="../media/image23.tiff"/><Relationship Id="rId9" Type="http://schemas.openxmlformats.org/officeDocument/2006/relationships/image" Target="../media/image28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1548" y="1109575"/>
            <a:ext cx="5400600" cy="4701699"/>
          </a:xfrm>
          <a:prstGeom prst="rect">
            <a:avLst/>
          </a:prstGeom>
        </p:spPr>
      </p:pic>
      <p:pic>
        <p:nvPicPr>
          <p:cNvPr id="2050" name="Picture 8" descr="CTBI rgb white bor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079" y="5940121"/>
            <a:ext cx="864096" cy="5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91208" y="332656"/>
            <a:ext cx="7353200" cy="648072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Wythnos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Weddi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am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Undeb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Cristnogol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2016</a:t>
            </a:r>
            <a:endParaRPr lang="en-GB" altLang="en-US" sz="2800" b="1" dirty="0">
              <a:solidFill>
                <a:srgbClr val="F3EED2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403648" y="5949280"/>
            <a:ext cx="6416401" cy="526989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548680"/>
            <a:ext cx="8064896" cy="5792353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683568" y="764704"/>
            <a:ext cx="777686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Pobl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Offeiriadol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cael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eu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galw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Gyhoeddi’r</a:t>
            </a:r>
            <a:r>
              <a:rPr lang="en-GB" altLang="en-US" sz="2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Efengyl</a:t>
            </a:r>
            <a:endParaRPr lang="en-GB" altLang="en-US" sz="2600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99592" y="5733256"/>
            <a:ext cx="7344816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A Priestly People called to Proclaim the Gospel</a:t>
            </a:r>
            <a:endParaRPr lang="en-GB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5983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691680" y="5780793"/>
            <a:ext cx="5400600" cy="9224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Ruins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the first masonry building in Latvia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32" y="1196751"/>
            <a:ext cx="6264696" cy="4440027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619672" y="188640"/>
            <a:ext cx="5619528" cy="86409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Adfeilion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Sant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</a:t>
            </a:r>
          </a:p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adeilad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carreg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cyntaf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Latfia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6846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476672"/>
            <a:ext cx="8640960" cy="5904656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4968044" y="5445224"/>
            <a:ext cx="367240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Listen to this dream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9552" y="692696"/>
            <a:ext cx="6984776" cy="4320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Archesgob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Caergaint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Justin Welby, </a:t>
            </a:r>
            <a:r>
              <a:rPr lang="en-GB" alt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gyda’r</a:t>
            </a:r>
            <a:r>
              <a:rPr lang="en-GB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Cardinal Vincent Nichols</a:t>
            </a:r>
            <a:endParaRPr lang="en-GB" altLang="en-US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331640" y="1336830"/>
            <a:ext cx="7272808" cy="4320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Archbishop of Canterbury, Justin Welby, with Cardinal Vincent Nichols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67544" y="5013176"/>
            <a:ext cx="3348372" cy="115212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Gwrandewch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y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freuddwyd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hon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74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35696" y="5733256"/>
            <a:ext cx="5400600" cy="9224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Ruins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the first masonry building in Latvia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600" y="1340768"/>
            <a:ext cx="7128792" cy="4277275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835696" y="260648"/>
            <a:ext cx="5619528" cy="86409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Adfeilion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Sant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</a:t>
            </a:r>
          </a:p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adeilad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carreg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cyntaf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Latfia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4698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309"/>
          <a:stretch/>
        </p:blipFill>
        <p:spPr>
          <a:xfrm>
            <a:off x="323528" y="288032"/>
            <a:ext cx="8508437" cy="6381328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467544" y="404664"/>
            <a:ext cx="417646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Estyn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Croeso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Weddïo</a:t>
            </a:r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644008" y="5805264"/>
            <a:ext cx="403244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Hospitality for Prayer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7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339752" y="6120680"/>
            <a:ext cx="446449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Russian Orthodox Church, Riga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26" y="871392"/>
            <a:ext cx="6688550" cy="5077888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447764" y="188640"/>
            <a:ext cx="4248472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Uniongred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Rwsia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Riga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3023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332656"/>
            <a:ext cx="8640960" cy="6180719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3563888" y="476672"/>
            <a:ext cx="5184576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pt-BR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Calonnau ar dân dros undod</a:t>
            </a:r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23528" y="5877272"/>
            <a:ext cx="453650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Hearts burning for unity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4016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35696" y="6165304"/>
            <a:ext cx="5328592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Cloisters of Riga’s Lutheran Cathedral</a:t>
            </a:r>
            <a:endParaRPr lang="en-GB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632848" cy="5088566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691680" y="188640"/>
            <a:ext cx="5760640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Clasau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Gadeiriol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Lwtheraidd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Riga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9799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404664"/>
            <a:ext cx="8385642" cy="6137920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539552" y="548680"/>
            <a:ext cx="4752528" cy="648072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Cymdeithas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Apostolion</a:t>
            </a:r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059832" y="5805264"/>
            <a:ext cx="561662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The Fellowship of the Apostles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2433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825" y="260649"/>
            <a:ext cx="8641655" cy="6336704"/>
          </a:xfrm>
          <a:prstGeom prst="rect">
            <a:avLst/>
          </a:prstGeom>
        </p:spPr>
      </p:pic>
      <p:pic>
        <p:nvPicPr>
          <p:cNvPr id="2050" name="Picture 8" descr="CTBI rgb white bor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204" y="5877272"/>
            <a:ext cx="864096" cy="5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199580" y="1238750"/>
            <a:ext cx="6480720" cy="58698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600797" y="5085184"/>
            <a:ext cx="3096344" cy="597907"/>
          </a:xfrm>
          <a:prstGeom prst="rect">
            <a:avLst/>
          </a:prstGeom>
          <a:solidFill>
            <a:srgbClr val="302F2E">
              <a:alpha val="80000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Salt of the Earth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63004" y="427039"/>
            <a:ext cx="7353200" cy="64807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Wythnos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Weddi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am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Undeb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Cristnogol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2016</a:t>
            </a:r>
            <a:endParaRPr lang="en-GB" altLang="en-US" sz="2800" b="1" dirty="0">
              <a:solidFill>
                <a:srgbClr val="F3EED2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549766" y="4273453"/>
            <a:ext cx="2952328" cy="648072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Halen y </a:t>
            </a:r>
            <a:r>
              <a:rPr lang="en-GB" alt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Ddaear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9906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69"/>
          <a:stretch/>
        </p:blipFill>
        <p:spPr>
          <a:xfrm>
            <a:off x="467544" y="548680"/>
            <a:ext cx="8352928" cy="576064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83568" y="1124744"/>
            <a:ext cx="2952328" cy="648072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Halen y </a:t>
            </a:r>
            <a:r>
              <a:rPr lang="en-GB" alt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Ddaear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508104" y="5229200"/>
            <a:ext cx="309634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Salt of the Earth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0156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2480111" y="867915"/>
            <a:ext cx="6470521" cy="648072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539552" y="1724556"/>
            <a:ext cx="3531344" cy="59790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Clodrestr</a:t>
            </a:r>
            <a:r>
              <a:rPr lang="en-GB" alt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Ffotograffau</a:t>
            </a:r>
            <a:endParaRPr lang="en-GB" altLang="en-US" sz="2400" dirty="0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1560" y="4291437"/>
            <a:ext cx="698587" cy="26731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krheesy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647021" y="2068755"/>
            <a:ext cx="7677149" cy="528842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(where not provided by the writers group)</a:t>
            </a:r>
            <a:endParaRPr lang="en-GB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778"/>
          <a:stretch/>
        </p:blipFill>
        <p:spPr>
          <a:xfrm>
            <a:off x="207219" y="3096252"/>
            <a:ext cx="1661954" cy="11461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785"/>
          <a:stretch/>
        </p:blipFill>
        <p:spPr>
          <a:xfrm>
            <a:off x="1975491" y="3090299"/>
            <a:ext cx="1660405" cy="1149622"/>
          </a:xfrm>
          <a:prstGeom prst="rect">
            <a:avLst/>
          </a:prstGeom>
        </p:spPr>
      </p:pic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2217229" y="4291437"/>
            <a:ext cx="1058627" cy="26731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James Emery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8563" y="3096252"/>
            <a:ext cx="1551644" cy="1146175"/>
          </a:xfrm>
          <a:prstGeom prst="rect">
            <a:avLst/>
          </a:prstGeom>
        </p:spPr>
      </p:pic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4089437" y="4291437"/>
            <a:ext cx="1058627" cy="427154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Jimmy and Sasha Reade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589" y="3067708"/>
            <a:ext cx="1610203" cy="1174719"/>
          </a:xfrm>
          <a:prstGeom prst="rect">
            <a:avLst/>
          </a:prstGeom>
        </p:spPr>
      </p:pic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508105" y="4291437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614" y="3091258"/>
            <a:ext cx="1602813" cy="1151169"/>
          </a:xfrm>
          <a:prstGeom prst="rect">
            <a:avLst/>
          </a:prstGeom>
        </p:spPr>
      </p:pic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7290792" y="4291437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584" y="5112476"/>
            <a:ext cx="1573807" cy="1146175"/>
          </a:xfrm>
          <a:prstGeom prst="rect">
            <a:avLst/>
          </a:prstGeom>
        </p:spPr>
      </p:pic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838984" y="6333698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812" y="5109971"/>
            <a:ext cx="1605913" cy="1148680"/>
          </a:xfrm>
          <a:prstGeom prst="rect">
            <a:avLst/>
          </a:prstGeom>
        </p:spPr>
      </p:pic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164843" y="6333698"/>
            <a:ext cx="1119125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Richard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Gillin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401" y="5109307"/>
            <a:ext cx="1570237" cy="1149344"/>
          </a:xfrm>
          <a:prstGeom prst="rect">
            <a:avLst/>
          </a:prstGeom>
        </p:spPr>
      </p:pic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202560" y="6333698"/>
            <a:ext cx="1025624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Moreno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Berti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6959" y="5117350"/>
            <a:ext cx="1556445" cy="1141301"/>
          </a:xfrm>
          <a:prstGeom prst="rect">
            <a:avLst/>
          </a:prstGeom>
        </p:spPr>
      </p:pic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7218784" y="6333698"/>
            <a:ext cx="1025624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Tim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Sackton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07219" y="141404"/>
            <a:ext cx="7353200" cy="648072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Wythnos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Weddi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am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Undeb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3EED2"/>
                </a:solidFill>
                <a:latin typeface="Times New Roman" panose="02020603050405020304" pitchFamily="18" charset="0"/>
              </a:rPr>
              <a:t>Cristnogol</a:t>
            </a:r>
            <a:r>
              <a:rPr lang="en-GB" altLang="en-US" sz="2800" b="1" dirty="0" smtClean="0">
                <a:solidFill>
                  <a:srgbClr val="F3EED2"/>
                </a:solidFill>
                <a:latin typeface="Times New Roman" panose="02020603050405020304" pitchFamily="18" charset="0"/>
              </a:rPr>
              <a:t> 2016</a:t>
            </a:r>
            <a:endParaRPr lang="en-GB" altLang="en-US" sz="2800" b="1" dirty="0">
              <a:solidFill>
                <a:srgbClr val="F3EED2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4716016" y="1720795"/>
            <a:ext cx="2277095" cy="59790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Photo credits</a:t>
            </a:r>
            <a:endParaRPr lang="en-GB" altLang="en-US" sz="2400" dirty="0"/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561081" y="2076724"/>
            <a:ext cx="7677149" cy="528842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lle</a:t>
            </a:r>
            <a:r>
              <a:rPr lang="es-E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nas</a:t>
            </a:r>
            <a:r>
              <a:rPr lang="es-E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darperir</a:t>
            </a:r>
            <a:r>
              <a:rPr lang="es-E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gan</a:t>
            </a:r>
            <a:r>
              <a:rPr lang="es-E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y 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grŵp</a:t>
            </a:r>
            <a:r>
              <a:rPr lang="es-E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awduron</a:t>
            </a:r>
            <a:r>
              <a:rPr lang="en-GB" altLang="en-US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  <a:endParaRPr lang="en-GB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9054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9672" y="1340768"/>
            <a:ext cx="5400600" cy="4625117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87624" y="6165304"/>
            <a:ext cx="6768752" cy="50405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font in the nave of Riga’s Lutheran Cathedral</a:t>
            </a:r>
          </a:p>
          <a:p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547664" y="240879"/>
            <a:ext cx="5544616" cy="936104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pPr algn="ctr"/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bedyddfaen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yng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nghorff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en-GB" altLang="en-US" sz="24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Gadeiriol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Lutheraidd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Rega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333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023" y="548680"/>
            <a:ext cx="8256917" cy="5760640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3347864" y="5517232"/>
            <a:ext cx="511256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Let the stone be rolled away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9572" y="764704"/>
            <a:ext cx="7308812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Gadewch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i’r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garreg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gael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ei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rholio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ymaith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539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99592" y="5760640"/>
            <a:ext cx="7200800" cy="8367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Riga’s Roman Catholic Cathedral and ‘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Barikades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’ memorial to 1991 confrontations against Soviet troops</a:t>
            </a:r>
            <a:endParaRPr lang="en-GB" altLang="en-US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1720" y="1388882"/>
            <a:ext cx="5064188" cy="4107620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99338" y="301152"/>
            <a:ext cx="8568952" cy="8367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Gadeiriol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Babyddol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Riga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a’r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gofeb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“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Barikades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”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gyfagos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coffau’r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gwrthdaro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erbyn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milwyr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Sofietaidd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1991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767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404664"/>
            <a:ext cx="8208912" cy="6063792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611560" y="548680"/>
            <a:ext cx="777686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Cael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eich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galw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fod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gyhoeddwyr</a:t>
            </a:r>
            <a:r>
              <a:rPr lang="en-GB" altLang="en-US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llawenydd</a:t>
            </a:r>
            <a:endParaRPr lang="en-GB" altLang="en-US" sz="3000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707904" y="5733256"/>
            <a:ext cx="475252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Called to be heralds of joy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014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15616" y="6120680"/>
            <a:ext cx="698477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Sanctuary in Riga’s Roman Catholic Cathedral</a:t>
            </a:r>
            <a:endParaRPr lang="en-GB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946" y="1040541"/>
            <a:ext cx="6368115" cy="4896544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561355" y="308266"/>
            <a:ext cx="609329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cysegr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Gadeiriol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Babyddol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Riga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0676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382072"/>
            <a:ext cx="8352928" cy="6093855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3707904" y="5589240"/>
            <a:ext cx="475252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The witness of fellowship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11560" y="548680"/>
            <a:ext cx="4248472" cy="648072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Tystiolaeth</a:t>
            </a:r>
            <a:r>
              <a:rPr lang="en-GB" alt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cymdeithas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33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971600" y="6120680"/>
            <a:ext cx="734481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cross on the site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3648" y="912803"/>
            <a:ext cx="6350886" cy="5059778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187624" y="216023"/>
            <a:ext cx="6696744" cy="54868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groes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ar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safle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Eglwys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Sant</a:t>
            </a:r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yn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GB" alt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0840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369</Words>
  <Application>Microsoft Office PowerPoint</Application>
  <PresentationFormat>On-screen Show (4:3)</PresentationFormat>
  <Paragraphs>62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2015-10-09T12:10:11Z</dcterms:created>
  <dcterms:modified xsi:type="dcterms:W3CDTF">2015-10-13T13:10:38Z</dcterms:modified>
</cp:coreProperties>
</file>