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9" r:id="rId1"/>
  </p:sldMasterIdLst>
  <p:handoutMasterIdLst>
    <p:handoutMasterId r:id="rId107"/>
  </p:handoutMasterIdLst>
  <p:sldIdLst>
    <p:sldId id="436" r:id="rId2"/>
    <p:sldId id="344" r:id="rId3"/>
    <p:sldId id="437" r:id="rId4"/>
    <p:sldId id="347" r:id="rId5"/>
    <p:sldId id="571" r:id="rId6"/>
    <p:sldId id="507" r:id="rId7"/>
    <p:sldId id="572" r:id="rId8"/>
    <p:sldId id="508" r:id="rId9"/>
    <p:sldId id="573" r:id="rId10"/>
    <p:sldId id="509" r:id="rId11"/>
    <p:sldId id="574" r:id="rId12"/>
    <p:sldId id="510" r:id="rId13"/>
    <p:sldId id="511" r:id="rId14"/>
    <p:sldId id="512" r:id="rId15"/>
    <p:sldId id="513" r:id="rId16"/>
    <p:sldId id="514" r:id="rId17"/>
    <p:sldId id="515" r:id="rId18"/>
    <p:sldId id="516" r:id="rId19"/>
    <p:sldId id="517" r:id="rId20"/>
    <p:sldId id="518" r:id="rId21"/>
    <p:sldId id="519" r:id="rId22"/>
    <p:sldId id="575" r:id="rId23"/>
    <p:sldId id="520" r:id="rId24"/>
    <p:sldId id="576" r:id="rId25"/>
    <p:sldId id="521" r:id="rId26"/>
    <p:sldId id="577" r:id="rId27"/>
    <p:sldId id="522" r:id="rId28"/>
    <p:sldId id="523" r:id="rId29"/>
    <p:sldId id="524" r:id="rId30"/>
    <p:sldId id="525" r:id="rId31"/>
    <p:sldId id="578" r:id="rId32"/>
    <p:sldId id="526" r:id="rId33"/>
    <p:sldId id="579" r:id="rId34"/>
    <p:sldId id="527" r:id="rId35"/>
    <p:sldId id="580" r:id="rId36"/>
    <p:sldId id="582" r:id="rId37"/>
    <p:sldId id="581" r:id="rId38"/>
    <p:sldId id="529" r:id="rId39"/>
    <p:sldId id="583" r:id="rId40"/>
    <p:sldId id="585" r:id="rId41"/>
    <p:sldId id="584" r:id="rId42"/>
    <p:sldId id="531" r:id="rId43"/>
    <p:sldId id="586" r:id="rId44"/>
    <p:sldId id="532" r:id="rId45"/>
    <p:sldId id="533" r:id="rId46"/>
    <p:sldId id="536" r:id="rId47"/>
    <p:sldId id="535" r:id="rId48"/>
    <p:sldId id="534" r:id="rId49"/>
    <p:sldId id="537" r:id="rId50"/>
    <p:sldId id="538" r:id="rId51"/>
    <p:sldId id="539" r:id="rId52"/>
    <p:sldId id="540" r:id="rId53"/>
    <p:sldId id="541" r:id="rId54"/>
    <p:sldId id="542" r:id="rId55"/>
    <p:sldId id="543" r:id="rId56"/>
    <p:sldId id="544" r:id="rId57"/>
    <p:sldId id="587" r:id="rId58"/>
    <p:sldId id="545" r:id="rId59"/>
    <p:sldId id="588" r:id="rId60"/>
    <p:sldId id="590" r:id="rId61"/>
    <p:sldId id="546" r:id="rId62"/>
    <p:sldId id="591" r:id="rId63"/>
    <p:sldId id="547" r:id="rId64"/>
    <p:sldId id="592" r:id="rId65"/>
    <p:sldId id="548" r:id="rId66"/>
    <p:sldId id="549" r:id="rId67"/>
    <p:sldId id="550" r:id="rId68"/>
    <p:sldId id="593" r:id="rId69"/>
    <p:sldId id="551" r:id="rId70"/>
    <p:sldId id="595" r:id="rId71"/>
    <p:sldId id="552" r:id="rId72"/>
    <p:sldId id="596" r:id="rId73"/>
    <p:sldId id="553" r:id="rId74"/>
    <p:sldId id="598" r:id="rId75"/>
    <p:sldId id="597" r:id="rId76"/>
    <p:sldId id="599" r:id="rId77"/>
    <p:sldId id="600" r:id="rId78"/>
    <p:sldId id="555" r:id="rId79"/>
    <p:sldId id="556" r:id="rId80"/>
    <p:sldId id="601" r:id="rId81"/>
    <p:sldId id="557" r:id="rId82"/>
    <p:sldId id="602" r:id="rId83"/>
    <p:sldId id="558" r:id="rId84"/>
    <p:sldId id="603" r:id="rId85"/>
    <p:sldId id="559" r:id="rId86"/>
    <p:sldId id="560" r:id="rId87"/>
    <p:sldId id="561" r:id="rId88"/>
    <p:sldId id="562" r:id="rId89"/>
    <p:sldId id="605" r:id="rId90"/>
    <p:sldId id="563" r:id="rId91"/>
    <p:sldId id="606" r:id="rId92"/>
    <p:sldId id="607" r:id="rId93"/>
    <p:sldId id="564" r:id="rId94"/>
    <p:sldId id="608" r:id="rId95"/>
    <p:sldId id="609" r:id="rId96"/>
    <p:sldId id="565" r:id="rId97"/>
    <p:sldId id="611" r:id="rId98"/>
    <p:sldId id="610" r:id="rId99"/>
    <p:sldId id="566" r:id="rId100"/>
    <p:sldId id="567" r:id="rId101"/>
    <p:sldId id="568" r:id="rId102"/>
    <p:sldId id="614" r:id="rId103"/>
    <p:sldId id="569" r:id="rId104"/>
    <p:sldId id="613" r:id="rId105"/>
    <p:sldId id="570" r:id="rId106"/>
  </p:sldIdLst>
  <p:sldSz cx="9144000" cy="6858000" type="screen4x3"/>
  <p:notesSz cx="6797675" cy="9928225"/>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56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28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00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7213" indent="1588"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0852B"/>
    <a:srgbClr val="602E72"/>
    <a:srgbClr val="FFFF00"/>
    <a:srgbClr val="D1B987"/>
    <a:srgbClr val="996633"/>
    <a:srgbClr val="FFFF99"/>
    <a:srgbClr val="FF0000"/>
    <a:srgbClr val="663300"/>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38" autoAdjust="0"/>
    <p:restoredTop sz="94660"/>
  </p:normalViewPr>
  <p:slideViewPr>
    <p:cSldViewPr>
      <p:cViewPr varScale="1">
        <p:scale>
          <a:sx n="87" d="100"/>
          <a:sy n="87" d="100"/>
        </p:scale>
        <p:origin x="109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383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handoutMaster" Target="handoutMasters/handoutMaster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800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GB"/>
          </a:p>
        </p:txBody>
      </p:sp>
      <p:sp>
        <p:nvSpPr>
          <p:cNvPr id="128003"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GB"/>
          </a:p>
        </p:txBody>
      </p:sp>
      <p:sp>
        <p:nvSpPr>
          <p:cNvPr id="128004" name="Rectangle 4"/>
          <p:cNvSpPr>
            <a:spLocks noGrp="1" noChangeArrowheads="1"/>
          </p:cNvSpPr>
          <p:nvPr>
            <p:ph type="ftr" sz="quarter" idx="2"/>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GB"/>
          </a:p>
        </p:txBody>
      </p:sp>
      <p:sp>
        <p:nvSpPr>
          <p:cNvPr id="128005" name="Rectangle 5"/>
          <p:cNvSpPr>
            <a:spLocks noGrp="1" noChangeArrowheads="1"/>
          </p:cNvSpPr>
          <p:nvPr>
            <p:ph type="sldNum" sz="quarter" idx="3"/>
          </p:nvPr>
        </p:nvSpPr>
        <p:spPr bwMode="auto">
          <a:xfrm>
            <a:off x="3849688"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959B24D-048C-466F-A873-D63F7A44700D}" type="slidenum">
              <a:rPr lang="en-GB" altLang="en-US"/>
              <a:pPr/>
              <a:t>‹#›</a:t>
            </a:fld>
            <a:endParaRPr lang="en-GB" altLang="en-US"/>
          </a:p>
        </p:txBody>
      </p:sp>
    </p:spTree>
    <p:extLst>
      <p:ext uri="{BB962C8B-B14F-4D97-AF65-F5344CB8AC3E}">
        <p14:creationId xmlns:p14="http://schemas.microsoft.com/office/powerpoint/2010/main" val="358189235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p14="http://schemas.microsoft.com/office/powerpoint/2010/main" val="321425981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575902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2588" y="274638"/>
            <a:ext cx="2160587" cy="6323012"/>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50825" y="274638"/>
            <a:ext cx="6329363" cy="63230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832316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60109136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59977770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725151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250825" y="1196975"/>
            <a:ext cx="4244975" cy="5400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196975"/>
            <a:ext cx="4244975" cy="5400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40700090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00550052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Tree>
    <p:extLst>
      <p:ext uri="{BB962C8B-B14F-4D97-AF65-F5344CB8AC3E}">
        <p14:creationId xmlns:p14="http://schemas.microsoft.com/office/powerpoint/2010/main" val="168202752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805377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2732727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anchor="t" anchorCtr="0" compatLnSpc="1">
            <a:prstTxWarp prst="textNoShape">
              <a:avLst/>
            </a:prstTxWarp>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18638346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5679280"/>
            <a:ext cx="9144000" cy="1178719"/>
          </a:xfrm>
          <a:prstGeom prst="rect">
            <a:avLst/>
          </a:prstGeom>
        </p:spPr>
      </p:pic>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3"/>
            <a:ext cx="9144000" cy="117872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1313" indent="-342900" algn="l" rtl="0" eaLnBrk="0" fontAlgn="base" hangingPunct="0">
        <a:spcBef>
          <a:spcPct val="20000"/>
        </a:spcBef>
        <a:spcAft>
          <a:spcPct val="0"/>
        </a:spcAft>
        <a:defRPr sz="3200">
          <a:solidFill>
            <a:schemeClr val="tx1"/>
          </a:solidFill>
          <a:latin typeface="+mn-lt"/>
          <a:ea typeface="+mn-ea"/>
          <a:cs typeface="+mn-cs"/>
        </a:defRPr>
      </a:lvl1pPr>
      <a:lvl2pPr marL="741363" indent="-285750" algn="l" rtl="0" eaLnBrk="0" fontAlgn="base" hangingPunct="0">
        <a:spcBef>
          <a:spcPct val="20000"/>
        </a:spcBef>
        <a:spcAft>
          <a:spcPct val="0"/>
        </a:spcAft>
        <a:buChar char="–"/>
        <a:defRPr sz="2800">
          <a:solidFill>
            <a:schemeClr val="tx1"/>
          </a:solidFill>
          <a:latin typeface="+mn-lt"/>
          <a:cs typeface="+mn-cs"/>
        </a:defRPr>
      </a:lvl2pPr>
      <a:lvl3pPr marL="1141413" indent="-228600" algn="l" rtl="0" eaLnBrk="0" fontAlgn="base" hangingPunct="0">
        <a:spcBef>
          <a:spcPct val="20000"/>
        </a:spcBef>
        <a:spcAft>
          <a:spcPct val="0"/>
        </a:spcAft>
        <a:buChar char="•"/>
        <a:defRPr sz="2400">
          <a:solidFill>
            <a:schemeClr val="tx1"/>
          </a:solidFill>
          <a:latin typeface="+mn-lt"/>
          <a:cs typeface="+mn-cs"/>
        </a:defRPr>
      </a:lvl3pPr>
      <a:lvl4pPr marL="1598613" indent="-228600" algn="l" rtl="0" eaLnBrk="0" fontAlgn="base" hangingPunct="0">
        <a:spcBef>
          <a:spcPct val="20000"/>
        </a:spcBef>
        <a:spcAft>
          <a:spcPct val="0"/>
        </a:spcAft>
        <a:buChar char="–"/>
        <a:defRPr sz="2000">
          <a:solidFill>
            <a:schemeClr val="tx1"/>
          </a:solidFill>
          <a:latin typeface="+mn-lt"/>
          <a:cs typeface="+mn-cs"/>
        </a:defRPr>
      </a:lvl4pPr>
      <a:lvl5pPr marL="2055813"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50" name="Picture 8" descr="CTBI rgb white bor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0750" y="4625628"/>
            <a:ext cx="16224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ext Box 10"/>
          <p:cNvSpPr txBox="1">
            <a:spLocks noChangeArrowheads="1"/>
          </p:cNvSpPr>
          <p:nvPr/>
        </p:nvSpPr>
        <p:spPr bwMode="auto">
          <a:xfrm>
            <a:off x="1908052" y="277788"/>
            <a:ext cx="5760292" cy="342900"/>
          </a:xfrm>
          <a:prstGeom prst="rect">
            <a:avLst/>
          </a:prstGeom>
          <a:solidFill>
            <a:schemeClr val="tx1">
              <a:alpha val="28000"/>
            </a:schemeClr>
          </a:solidFill>
          <a:ln>
            <a:noFill/>
          </a:ln>
        </p:spPr>
        <p:txBody>
          <a:bodyPr/>
          <a:lstStyle/>
          <a:p>
            <a:r>
              <a:rPr lang="en-GB" altLang="en-US" sz="2000" b="1" dirty="0" err="1" smtClean="0">
                <a:solidFill>
                  <a:srgbClr val="F3EED2"/>
                </a:solidFill>
                <a:latin typeface="+mj-lt"/>
              </a:rPr>
              <a:t>Yr</a:t>
            </a:r>
            <a:r>
              <a:rPr lang="en-GB" altLang="en-US" sz="2000" b="1" dirty="0" smtClean="0">
                <a:solidFill>
                  <a:srgbClr val="F3EED2"/>
                </a:solidFill>
                <a:latin typeface="+mj-lt"/>
              </a:rPr>
              <a:t> </a:t>
            </a:r>
            <a:r>
              <a:rPr lang="en-GB" altLang="en-US" sz="2000" b="1" dirty="0" err="1" smtClean="0">
                <a:solidFill>
                  <a:srgbClr val="F3EED2"/>
                </a:solidFill>
                <a:latin typeface="+mj-lt"/>
              </a:rPr>
              <a:t>Wythnos</a:t>
            </a:r>
            <a:r>
              <a:rPr lang="en-GB" altLang="en-US" sz="2000" b="1" dirty="0" smtClean="0">
                <a:solidFill>
                  <a:srgbClr val="F3EED2"/>
                </a:solidFill>
                <a:latin typeface="+mj-lt"/>
              </a:rPr>
              <a:t> </a:t>
            </a:r>
            <a:r>
              <a:rPr lang="en-GB" altLang="en-US" sz="2000" b="1" dirty="0" err="1" smtClean="0">
                <a:solidFill>
                  <a:srgbClr val="F3EED2"/>
                </a:solidFill>
                <a:latin typeface="+mj-lt"/>
              </a:rPr>
              <a:t>Weddi</a:t>
            </a:r>
            <a:r>
              <a:rPr lang="en-GB" altLang="en-US" sz="2000" b="1" dirty="0" smtClean="0">
                <a:solidFill>
                  <a:srgbClr val="F3EED2"/>
                </a:solidFill>
                <a:latin typeface="+mj-lt"/>
              </a:rPr>
              <a:t> am </a:t>
            </a:r>
            <a:r>
              <a:rPr lang="en-GB" altLang="en-US" sz="2000" b="1" dirty="0" err="1" smtClean="0">
                <a:solidFill>
                  <a:srgbClr val="F3EED2"/>
                </a:solidFill>
                <a:latin typeface="+mj-lt"/>
              </a:rPr>
              <a:t>Undeb</a:t>
            </a:r>
            <a:r>
              <a:rPr lang="en-GB" altLang="en-US" sz="2000" b="1" dirty="0" smtClean="0">
                <a:solidFill>
                  <a:srgbClr val="F3EED2"/>
                </a:solidFill>
                <a:latin typeface="+mj-lt"/>
              </a:rPr>
              <a:t> </a:t>
            </a:r>
            <a:r>
              <a:rPr lang="en-GB" altLang="en-US" sz="2000" b="1" dirty="0" err="1" smtClean="0">
                <a:solidFill>
                  <a:srgbClr val="F3EED2"/>
                </a:solidFill>
                <a:latin typeface="+mj-lt"/>
              </a:rPr>
              <a:t>Cristnogol</a:t>
            </a:r>
            <a:r>
              <a:rPr lang="en-GB" altLang="en-US" sz="2000" b="1" dirty="0" smtClean="0">
                <a:solidFill>
                  <a:srgbClr val="F3EED2"/>
                </a:solidFill>
                <a:latin typeface="+mj-lt"/>
              </a:rPr>
              <a:t> 2015</a:t>
            </a:r>
            <a:endParaRPr lang="en-GB" altLang="en-US" sz="2000" b="1" dirty="0">
              <a:solidFill>
                <a:srgbClr val="F3EED2"/>
              </a:solidFill>
              <a:latin typeface="+mj-lt"/>
            </a:endParaRPr>
          </a:p>
          <a:p>
            <a:endParaRPr lang="en-GB" altLang="en-US" dirty="0"/>
          </a:p>
        </p:txBody>
      </p:sp>
      <p:sp>
        <p:nvSpPr>
          <p:cNvPr id="2053" name="Text Box 11"/>
          <p:cNvSpPr txBox="1">
            <a:spLocks noChangeArrowheads="1"/>
          </p:cNvSpPr>
          <p:nvPr/>
        </p:nvSpPr>
        <p:spPr bwMode="auto">
          <a:xfrm>
            <a:off x="1259632" y="1124744"/>
            <a:ext cx="6912767" cy="1988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altLang="en-US" sz="4400" b="1" dirty="0" err="1" smtClean="0">
                <a:solidFill>
                  <a:srgbClr val="B0852B"/>
                </a:solidFill>
                <a:latin typeface="+mj-lt"/>
              </a:rPr>
              <a:t>Mae’r</a:t>
            </a:r>
            <a:r>
              <a:rPr lang="en-GB" altLang="en-US" sz="4400" b="1" dirty="0" smtClean="0">
                <a:solidFill>
                  <a:srgbClr val="B0852B"/>
                </a:solidFill>
                <a:latin typeface="+mj-lt"/>
              </a:rPr>
              <a:t> </a:t>
            </a:r>
            <a:r>
              <a:rPr lang="en-GB" altLang="en-US" sz="4400" b="1" dirty="0" err="1" smtClean="0">
                <a:solidFill>
                  <a:srgbClr val="B0852B"/>
                </a:solidFill>
                <a:latin typeface="+mj-lt"/>
              </a:rPr>
              <a:t>Ffynnon</a:t>
            </a:r>
            <a:r>
              <a:rPr lang="en-GB" altLang="en-US" sz="4400" b="1" dirty="0" smtClean="0">
                <a:solidFill>
                  <a:srgbClr val="B0852B"/>
                </a:solidFill>
                <a:latin typeface="+mj-lt"/>
              </a:rPr>
              <a:t> </a:t>
            </a:r>
          </a:p>
          <a:p>
            <a:pPr algn="ctr"/>
            <a:r>
              <a:rPr lang="en-GB" altLang="en-US" sz="4400" b="1" dirty="0" err="1" smtClean="0">
                <a:solidFill>
                  <a:srgbClr val="B0852B"/>
                </a:solidFill>
                <a:latin typeface="+mj-lt"/>
              </a:rPr>
              <a:t>yn</a:t>
            </a:r>
            <a:r>
              <a:rPr lang="en-GB" altLang="en-US" sz="4400" b="1" dirty="0" smtClean="0">
                <a:solidFill>
                  <a:srgbClr val="B0852B"/>
                </a:solidFill>
                <a:latin typeface="+mj-lt"/>
              </a:rPr>
              <a:t> </a:t>
            </a:r>
            <a:r>
              <a:rPr lang="en-GB" altLang="en-US" sz="4400" b="1" dirty="0" err="1" smtClean="0">
                <a:solidFill>
                  <a:srgbClr val="B0852B"/>
                </a:solidFill>
                <a:latin typeface="+mj-lt"/>
              </a:rPr>
              <a:t>Ddofn</a:t>
            </a:r>
            <a:endParaRPr lang="en-GB" altLang="en-US" sz="4400" b="1" dirty="0">
              <a:solidFill>
                <a:srgbClr val="B0852B"/>
              </a:solidFill>
              <a:latin typeface="+mj-lt"/>
            </a:endParaRPr>
          </a:p>
          <a:p>
            <a:endParaRPr lang="en-GB" altLang="en-US" dirty="0"/>
          </a:p>
        </p:txBody>
      </p:sp>
      <p:sp>
        <p:nvSpPr>
          <p:cNvPr id="7" name="Text Box 11"/>
          <p:cNvSpPr txBox="1">
            <a:spLocks noChangeArrowheads="1"/>
          </p:cNvSpPr>
          <p:nvPr/>
        </p:nvSpPr>
        <p:spPr bwMode="auto">
          <a:xfrm>
            <a:off x="1547665" y="2708920"/>
            <a:ext cx="6480719" cy="694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altLang="en-US" sz="3200" b="1" dirty="0" smtClean="0">
                <a:solidFill>
                  <a:srgbClr val="B0852B"/>
                </a:solidFill>
                <a:latin typeface="+mj-lt"/>
              </a:rPr>
              <a:t>(</a:t>
            </a:r>
            <a:r>
              <a:rPr lang="en-GB" altLang="en-US" sz="3200" b="1" dirty="0" err="1" smtClean="0">
                <a:solidFill>
                  <a:srgbClr val="B0852B"/>
                </a:solidFill>
                <a:latin typeface="+mj-lt"/>
              </a:rPr>
              <a:t>Ioan</a:t>
            </a:r>
            <a:r>
              <a:rPr lang="en-GB" altLang="en-US" sz="3200" b="1" dirty="0" smtClean="0">
                <a:solidFill>
                  <a:srgbClr val="B0852B"/>
                </a:solidFill>
                <a:latin typeface="+mj-lt"/>
              </a:rPr>
              <a:t> 4:11)</a:t>
            </a:r>
            <a:endParaRPr lang="en-GB" altLang="en-US" sz="3200" b="1" dirty="0">
              <a:solidFill>
                <a:srgbClr val="B0852B"/>
              </a:solidFill>
              <a:latin typeface="+mj-lt"/>
            </a:endParaRPr>
          </a:p>
          <a:p>
            <a:endParaRPr lang="en-GB" altLang="en-US" dirty="0"/>
          </a:p>
        </p:txBody>
      </p:sp>
      <p:sp>
        <p:nvSpPr>
          <p:cNvPr id="6" name="Text Box 10"/>
          <p:cNvSpPr txBox="1">
            <a:spLocks noChangeArrowheads="1"/>
          </p:cNvSpPr>
          <p:nvPr/>
        </p:nvSpPr>
        <p:spPr bwMode="auto">
          <a:xfrm>
            <a:off x="2484115" y="6237312"/>
            <a:ext cx="5328245" cy="342900"/>
          </a:xfrm>
          <a:prstGeom prst="rect">
            <a:avLst/>
          </a:prstGeom>
          <a:solidFill>
            <a:schemeClr val="tx1">
              <a:alpha val="28000"/>
            </a:schemeClr>
          </a:solidFill>
          <a:ln>
            <a:noFill/>
          </a:ln>
        </p:spPr>
        <p:txBody>
          <a:bodyPr/>
          <a:lstStyle/>
          <a:p>
            <a:r>
              <a:rPr lang="en-GB" altLang="en-US" sz="2000" b="1" dirty="0">
                <a:solidFill>
                  <a:srgbClr val="F3EED2"/>
                </a:solidFill>
                <a:latin typeface="+mj-lt"/>
              </a:rPr>
              <a:t>Week of Prayer for Christian Unity </a:t>
            </a:r>
            <a:r>
              <a:rPr lang="en-GB" altLang="en-US" sz="2000" b="1" dirty="0" smtClean="0">
                <a:solidFill>
                  <a:srgbClr val="F3EED2"/>
                </a:solidFill>
                <a:latin typeface="+mj-lt"/>
              </a:rPr>
              <a:t>2015</a:t>
            </a:r>
            <a:endParaRPr lang="en-GB" altLang="en-US" sz="2000" b="1" dirty="0">
              <a:solidFill>
                <a:srgbClr val="F3EED2"/>
              </a:solidFill>
              <a:latin typeface="+mj-lt"/>
            </a:endParaRPr>
          </a:p>
          <a:p>
            <a:endParaRPr lang="en-GB" altLang="en-US" dirty="0"/>
          </a:p>
        </p:txBody>
      </p:sp>
      <p:sp>
        <p:nvSpPr>
          <p:cNvPr id="8" name="Text Box 11"/>
          <p:cNvSpPr txBox="1">
            <a:spLocks noChangeArrowheads="1"/>
          </p:cNvSpPr>
          <p:nvPr/>
        </p:nvSpPr>
        <p:spPr bwMode="auto">
          <a:xfrm>
            <a:off x="1248137" y="3717032"/>
            <a:ext cx="6912767" cy="1601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altLang="en-US" sz="4400" b="1" dirty="0" smtClean="0">
                <a:solidFill>
                  <a:srgbClr val="B0852B"/>
                </a:solidFill>
                <a:latin typeface="+mj-lt"/>
              </a:rPr>
              <a:t>The Well is Deep</a:t>
            </a:r>
            <a:endParaRPr lang="en-GB" altLang="en-US" sz="4400" b="1" dirty="0">
              <a:solidFill>
                <a:srgbClr val="B0852B"/>
              </a:solidFill>
              <a:latin typeface="+mj-lt"/>
            </a:endParaRPr>
          </a:p>
          <a:p>
            <a:endParaRPr lang="en-GB" altLang="en-US" dirty="0"/>
          </a:p>
        </p:txBody>
      </p:sp>
      <p:sp>
        <p:nvSpPr>
          <p:cNvPr id="9" name="Text Box 11"/>
          <p:cNvSpPr txBox="1">
            <a:spLocks noChangeArrowheads="1"/>
          </p:cNvSpPr>
          <p:nvPr/>
        </p:nvSpPr>
        <p:spPr bwMode="auto">
          <a:xfrm>
            <a:off x="1632604" y="4509120"/>
            <a:ext cx="6480719"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altLang="en-US" sz="3200" b="1" dirty="0" smtClean="0">
                <a:solidFill>
                  <a:srgbClr val="B0852B"/>
                </a:solidFill>
                <a:latin typeface="+mj-lt"/>
              </a:rPr>
              <a:t>(John 4:11)</a:t>
            </a:r>
            <a:endParaRPr lang="en-GB" altLang="en-US" sz="3200" b="1" dirty="0">
              <a:solidFill>
                <a:srgbClr val="B0852B"/>
              </a:solidFill>
              <a:latin typeface="+mj-lt"/>
            </a:endParaRPr>
          </a:p>
          <a:p>
            <a:endParaRPr lang="en-GB"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18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2</a:t>
            </a:r>
          </a:p>
          <a:p>
            <a:pPr lvl="2" indent="0" eaLnBrk="1" hangingPunct="1">
              <a:spcBef>
                <a:spcPct val="20000"/>
              </a:spcBef>
            </a:pPr>
            <a:endParaRPr lang="en-GB" altLang="en-US" sz="800"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smtClean="0">
                <a:latin typeface="+mj-lt"/>
                <a:cs typeface="Times New Roman" panose="02020603050405020304" pitchFamily="18" charset="0"/>
              </a:rPr>
              <a:t>Mae’r</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dŵr</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ddygir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awr</a:t>
            </a:r>
            <a:r>
              <a:rPr lang="en-GB" altLang="en-US" sz="2400" dirty="0">
                <a:latin typeface="+mj-lt"/>
                <a:cs typeface="Times New Roman" panose="02020603050405020304" pitchFamily="18" charset="0"/>
              </a:rPr>
              <a:t> o </a:t>
            </a:r>
            <a:r>
              <a:rPr lang="en-GB" altLang="en-US" sz="2400" dirty="0" err="1">
                <a:latin typeface="+mj-lt"/>
                <a:cs typeface="Times New Roman" panose="02020603050405020304" pitchFamily="18" charset="0"/>
              </a:rPr>
              <a:t>wahanol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ffynonellau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symbol </a:t>
            </a:r>
            <a:r>
              <a:rPr lang="en-GB" altLang="en-US" sz="2400" dirty="0" err="1" smtClean="0">
                <a:latin typeface="+mj-lt"/>
                <a:cs typeface="Times New Roman" panose="02020603050405020304" pitchFamily="18" charset="0"/>
              </a:rPr>
              <a:t>o’n</a:t>
            </a:r>
            <a:r>
              <a:rPr lang="en-GB" altLang="en-US" sz="2400" dirty="0" smtClean="0">
                <a:latin typeface="+mj-lt"/>
                <a:cs typeface="Times New Roman" panose="02020603050405020304" pitchFamily="18" charset="0"/>
              </a:rPr>
              <a:t> </a:t>
            </a:r>
            <a:r>
              <a:rPr lang="en-GB" altLang="en-US" sz="2400" dirty="0" err="1" smtClean="0">
                <a:latin typeface="+mj-lt"/>
                <a:cs typeface="Times New Roman" panose="02020603050405020304" pitchFamily="18" charset="0"/>
              </a:rPr>
              <a:t>hundod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sy’n</a:t>
            </a:r>
            <a:r>
              <a:rPr lang="en-GB" altLang="en-US" sz="2400" dirty="0">
                <a:latin typeface="+mj-lt"/>
                <a:cs typeface="Times New Roman" panose="02020603050405020304" pitchFamily="18" charset="0"/>
              </a:rPr>
              <a:t> real </a:t>
            </a:r>
            <a:r>
              <a:rPr lang="en-GB" altLang="en-US" sz="2400" dirty="0" err="1">
                <a:latin typeface="+mj-lt"/>
                <a:cs typeface="Times New Roman" panose="02020603050405020304" pitchFamily="18" charset="0"/>
              </a:rPr>
              <a:t>ond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dal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anghyflawn</a:t>
            </a:r>
            <a:r>
              <a:rPr lang="en-GB" altLang="en-US" sz="2400" dirty="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5" name="Rectangle 3"/>
          <p:cNvSpPr>
            <a:spLocks noChangeArrowheads="1"/>
          </p:cNvSpPr>
          <p:nvPr/>
        </p:nvSpPr>
        <p:spPr bwMode="auto">
          <a:xfrm>
            <a:off x="755576" y="3645024"/>
            <a:ext cx="8064500" cy="18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2</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Water, now carried forward from different sources, is a symbol of our unity which is real, though still incomplete.</a:t>
            </a:r>
            <a:endParaRPr lang="en-GB" altLang="en-US" sz="2400" i="1" dirty="0" smtClean="0">
              <a:latin typeface="+mj-lt"/>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927996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83568" y="1772816"/>
            <a:ext cx="7847906"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err="1">
                <a:solidFill>
                  <a:srgbClr val="B0852B"/>
                </a:solidFill>
                <a:latin typeface="+mj-lt"/>
                <a:cs typeface="Times New Roman" panose="02020603050405020304" pitchFamily="18" charset="0"/>
              </a:rPr>
              <a:t>Galwad</a:t>
            </a:r>
            <a:r>
              <a:rPr lang="en-GB" altLang="en-US" sz="3200" b="1" u="sng" dirty="0">
                <a:solidFill>
                  <a:srgbClr val="B0852B"/>
                </a:solidFill>
                <a:latin typeface="+mj-lt"/>
                <a:cs typeface="Times New Roman" panose="02020603050405020304" pitchFamily="18" charset="0"/>
              </a:rPr>
              <a:t> </a:t>
            </a:r>
            <a:r>
              <a:rPr lang="en-GB" altLang="en-US" sz="3200" b="1" u="sng" dirty="0" err="1">
                <a:solidFill>
                  <a:srgbClr val="B0852B"/>
                </a:solidFill>
                <a:latin typeface="+mj-lt"/>
                <a:cs typeface="Times New Roman" panose="02020603050405020304" pitchFamily="18" charset="0"/>
              </a:rPr>
              <a:t>i</a:t>
            </a:r>
            <a:r>
              <a:rPr lang="en-GB" altLang="en-US" sz="3200" b="1" u="sng" dirty="0">
                <a:solidFill>
                  <a:srgbClr val="B0852B"/>
                </a:solidFill>
                <a:latin typeface="+mj-lt"/>
                <a:cs typeface="Times New Roman" panose="02020603050405020304" pitchFamily="18" charset="0"/>
              </a:rPr>
              <a:t> </a:t>
            </a:r>
            <a:r>
              <a:rPr lang="en-GB" altLang="en-US" sz="3200" b="1" u="sng" dirty="0" err="1">
                <a:solidFill>
                  <a:srgbClr val="B0852B"/>
                </a:solidFill>
                <a:latin typeface="+mj-lt"/>
                <a:cs typeface="Times New Roman" panose="02020603050405020304" pitchFamily="18" charset="0"/>
              </a:rPr>
              <a:t>rannu</a:t>
            </a:r>
            <a:r>
              <a:rPr lang="en-GB" altLang="en-US" sz="3200" b="1" u="sng" dirty="0">
                <a:solidFill>
                  <a:srgbClr val="B0852B"/>
                </a:solidFill>
                <a:latin typeface="+mj-lt"/>
                <a:cs typeface="Times New Roman" panose="02020603050405020304" pitchFamily="18" charset="0"/>
              </a:rPr>
              <a:t> </a:t>
            </a:r>
            <a:r>
              <a:rPr lang="en-GB" altLang="en-US" sz="3200" b="1" u="sng" dirty="0" err="1">
                <a:solidFill>
                  <a:srgbClr val="B0852B"/>
                </a:solidFill>
                <a:latin typeface="+mj-lt"/>
                <a:cs typeface="Times New Roman" panose="02020603050405020304" pitchFamily="18" charset="0"/>
              </a:rPr>
              <a:t>yng</a:t>
            </a:r>
            <a:r>
              <a:rPr lang="en-GB" altLang="en-US" sz="3200" b="1" u="sng" dirty="0">
                <a:solidFill>
                  <a:srgbClr val="B0852B"/>
                </a:solidFill>
                <a:latin typeface="+mj-lt"/>
                <a:cs typeface="Times New Roman" panose="02020603050405020304" pitchFamily="18" charset="0"/>
              </a:rPr>
              <a:t> </a:t>
            </a:r>
            <a:r>
              <a:rPr lang="en-GB" altLang="en-US" sz="3200" b="1" u="sng" dirty="0" err="1">
                <a:solidFill>
                  <a:srgbClr val="B0852B"/>
                </a:solidFill>
                <a:latin typeface="+mj-lt"/>
                <a:cs typeface="Times New Roman" panose="02020603050405020304" pitchFamily="18" charset="0"/>
              </a:rPr>
              <a:t>nghenhadaeth</a:t>
            </a:r>
            <a:r>
              <a:rPr lang="en-GB" altLang="en-US" sz="3200" b="1" u="sng" dirty="0">
                <a:solidFill>
                  <a:srgbClr val="B0852B"/>
                </a:solidFill>
                <a:latin typeface="+mj-lt"/>
                <a:cs typeface="Times New Roman" panose="02020603050405020304" pitchFamily="18" charset="0"/>
              </a:rPr>
              <a:t> </a:t>
            </a:r>
            <a:r>
              <a:rPr lang="en-GB" altLang="en-US" sz="3200" b="1" u="sng" dirty="0" err="1">
                <a:solidFill>
                  <a:srgbClr val="B0852B"/>
                </a:solidFill>
                <a:latin typeface="+mj-lt"/>
                <a:cs typeface="Times New Roman" panose="02020603050405020304" pitchFamily="18" charset="0"/>
              </a:rPr>
              <a:t>Crist</a:t>
            </a:r>
            <a:endParaRPr lang="en-GB" altLang="en-US" sz="3200" b="1" u="sng" dirty="0" smtClean="0">
              <a:solidFill>
                <a:srgbClr val="B0852B"/>
              </a:solidFill>
              <a:latin typeface="+mj-lt"/>
              <a:cs typeface="Times New Roman" panose="02020603050405020304" pitchFamily="18" charset="0"/>
            </a:endParaRPr>
          </a:p>
        </p:txBody>
      </p:sp>
      <p:sp>
        <p:nvSpPr>
          <p:cNvPr id="5" name="Rectangle 2"/>
          <p:cNvSpPr>
            <a:spLocks noChangeArrowheads="1"/>
          </p:cNvSpPr>
          <p:nvPr/>
        </p:nvSpPr>
        <p:spPr bwMode="auto">
          <a:xfrm>
            <a:off x="1691680" y="2924944"/>
            <a:ext cx="6048672"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a:solidFill>
                  <a:srgbClr val="B0852B"/>
                </a:solidFill>
                <a:latin typeface="+mj-lt"/>
                <a:cs typeface="Times New Roman" panose="02020603050405020304" pitchFamily="18" charset="0"/>
              </a:rPr>
              <a:t>Call to share Christ’s mission</a:t>
            </a:r>
            <a:endParaRPr lang="en-GB" altLang="en-US" sz="3200" b="1" u="sng" dirty="0" smtClean="0">
              <a:solidFill>
                <a:srgbClr val="B0852B"/>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7"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73492498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124744"/>
            <a:ext cx="8208590"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Bydded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Dduw</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dysgu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groesawu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gilydd</a:t>
            </a:r>
            <a:endParaRPr lang="en-GB" altLang="en-US" sz="2400" dirty="0">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ac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galw</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fod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lletygar</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err="1" smtClean="0">
                <a:latin typeface="+mj-lt"/>
                <a:cs typeface="Times New Roman" panose="02020603050405020304" pitchFamily="18" charset="0"/>
              </a:rPr>
              <a:t>roddi</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inni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dangnefedd</a:t>
            </a:r>
            <a:r>
              <a:rPr lang="en-GB" altLang="en-US" sz="2400" dirty="0">
                <a:latin typeface="+mj-lt"/>
                <a:cs typeface="Times New Roman" panose="02020603050405020304" pitchFamily="18" charset="0"/>
              </a:rPr>
              <a:t> ac </a:t>
            </a:r>
            <a:r>
              <a:rPr lang="en-GB" altLang="en-US" sz="2400" dirty="0" err="1">
                <a:latin typeface="+mj-lt"/>
                <a:cs typeface="Times New Roman" panose="02020603050405020304" pitchFamily="18" charset="0"/>
              </a:rPr>
              <a:t>angerdd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drawsffurfio’r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byd</a:t>
            </a:r>
            <a:endParaRPr lang="en-GB" altLang="en-US" sz="2400" dirty="0">
              <a:latin typeface="+mj-lt"/>
              <a:cs typeface="Times New Roman" panose="02020603050405020304" pitchFamily="18" charset="0"/>
            </a:endParaRPr>
          </a:p>
          <a:p>
            <a:pPr lvl="2" indent="0" eaLnBrk="1" hangingPunct="1">
              <a:spcBef>
                <a:spcPct val="20000"/>
              </a:spcBef>
            </a:pPr>
            <a:r>
              <a:rPr lang="en-GB" altLang="en-US" sz="2400" dirty="0" err="1" smtClean="0">
                <a:latin typeface="+mj-lt"/>
                <a:cs typeface="Times New Roman" panose="02020603050405020304" pitchFamily="18" charset="0"/>
              </a:rPr>
              <a:t>wrth</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inni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gerdded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ymlaen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lwybr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Undeb</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Cristnogol</a:t>
            </a:r>
            <a:r>
              <a:rPr lang="en-GB" altLang="en-US" sz="2400" dirty="0">
                <a:latin typeface="+mj-lt"/>
                <a:cs typeface="Times New Roman" panose="02020603050405020304" pitchFamily="18" charset="0"/>
              </a:rPr>
              <a:t>.</a:t>
            </a:r>
          </a:p>
        </p:txBody>
      </p:sp>
      <p:sp>
        <p:nvSpPr>
          <p:cNvPr id="4" name="Rectangle 3"/>
          <p:cNvSpPr>
            <a:spLocks noChangeArrowheads="1"/>
          </p:cNvSpPr>
          <p:nvPr/>
        </p:nvSpPr>
        <p:spPr bwMode="auto">
          <a:xfrm>
            <a:off x="611560" y="3573016"/>
            <a:ext cx="8208590"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May </a:t>
            </a:r>
            <a:r>
              <a:rPr lang="en-GB" altLang="en-US" sz="2400" dirty="0">
                <a:latin typeface="+mj-lt"/>
                <a:cs typeface="Times New Roman" panose="02020603050405020304" pitchFamily="18" charset="0"/>
              </a:rPr>
              <a:t>God, who teaches us to welcome each </a:t>
            </a:r>
            <a:r>
              <a:rPr lang="en-GB" altLang="en-US" sz="2400" dirty="0" smtClean="0">
                <a:latin typeface="+mj-lt"/>
                <a:cs typeface="Times New Roman" panose="02020603050405020304" pitchFamily="18" charset="0"/>
              </a:rPr>
              <a:t>other and </a:t>
            </a:r>
            <a:r>
              <a:rPr lang="en-GB" altLang="en-US" sz="2400" dirty="0">
                <a:latin typeface="+mj-lt"/>
                <a:cs typeface="Times New Roman" panose="02020603050405020304" pitchFamily="18" charset="0"/>
              </a:rPr>
              <a:t>calls us to practice </a:t>
            </a:r>
            <a:r>
              <a:rPr lang="en-GB" altLang="en-US" sz="2400" dirty="0" smtClean="0">
                <a:latin typeface="+mj-lt"/>
                <a:cs typeface="Times New Roman" panose="02020603050405020304" pitchFamily="18" charset="0"/>
              </a:rPr>
              <a:t>hospitality, </a:t>
            </a:r>
          </a:p>
          <a:p>
            <a:pPr lvl="2" indent="0" eaLnBrk="1" hangingPunct="1">
              <a:spcBef>
                <a:spcPct val="20000"/>
              </a:spcBef>
            </a:pPr>
            <a:r>
              <a:rPr lang="en-GB" altLang="en-US" sz="2400" dirty="0" smtClean="0">
                <a:latin typeface="+mj-lt"/>
                <a:cs typeface="Times New Roman" panose="02020603050405020304" pitchFamily="18" charset="0"/>
              </a:rPr>
              <a:t>grant </a:t>
            </a:r>
            <a:r>
              <a:rPr lang="en-GB" altLang="en-US" sz="2400" dirty="0">
                <a:latin typeface="+mj-lt"/>
                <a:cs typeface="Times New Roman" panose="02020603050405020304" pitchFamily="18" charset="0"/>
              </a:rPr>
              <a:t>us peace and passion to transform the world</a:t>
            </a:r>
          </a:p>
          <a:p>
            <a:pPr lvl="2" indent="0" eaLnBrk="1" hangingPunct="1">
              <a:spcBef>
                <a:spcPct val="20000"/>
              </a:spcBef>
            </a:pPr>
            <a:r>
              <a:rPr lang="en-GB" altLang="en-US" sz="2400" dirty="0" smtClean="0">
                <a:latin typeface="+mj-lt"/>
                <a:cs typeface="Times New Roman" panose="02020603050405020304" pitchFamily="18" charset="0"/>
              </a:rPr>
              <a:t>as </a:t>
            </a:r>
            <a:r>
              <a:rPr lang="en-GB" altLang="en-US" sz="2400" dirty="0">
                <a:latin typeface="+mj-lt"/>
                <a:cs typeface="Times New Roman" panose="02020603050405020304" pitchFamily="18" charset="0"/>
              </a:rPr>
              <a:t>we move forward on the path of Christian Unity</a:t>
            </a:r>
            <a:r>
              <a:rPr lang="en-GB" altLang="en-US" sz="2400" dirty="0" smtClean="0">
                <a:latin typeface="+mj-lt"/>
                <a:cs typeface="Times New Roman" panose="02020603050405020304" pitchFamily="18" charset="0"/>
              </a:rPr>
              <a:t>.</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7"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408037617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700808"/>
            <a:ext cx="820859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solidFill>
                  <a:srgbClr val="B0852B"/>
                </a:solidFill>
                <a:latin typeface="+mj-lt"/>
                <a:cs typeface="Times New Roman" panose="02020603050405020304" pitchFamily="18" charset="0"/>
              </a:rPr>
              <a:t>Pawb</a:t>
            </a: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611560" y="3429000"/>
            <a:ext cx="820859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7"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8"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207206550"/>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700808"/>
            <a:ext cx="8208590"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2</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Rhannwn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gyda’n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gilydd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dangnefedd</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chroeso</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Crist</a:t>
            </a:r>
            <a:r>
              <a:rPr lang="en-GB" altLang="en-US" sz="2400" dirty="0">
                <a:latin typeface="+mj-lt"/>
                <a:cs typeface="Times New Roman" panose="02020603050405020304" pitchFamily="18" charset="0"/>
              </a:rPr>
              <a:t>.</a:t>
            </a:r>
            <a:endParaRPr lang="en-GB" altLang="en-US" sz="1400" b="1" dirty="0" smtClean="0">
              <a:solidFill>
                <a:srgbClr val="B0852B"/>
              </a:solidFill>
              <a:latin typeface="+mj-lt"/>
              <a:cs typeface="Times New Roman" panose="02020603050405020304" pitchFamily="18" charset="0"/>
            </a:endParaRPr>
          </a:p>
        </p:txBody>
      </p:sp>
      <p:sp>
        <p:nvSpPr>
          <p:cNvPr id="4" name="Rectangle 3"/>
          <p:cNvSpPr>
            <a:spLocks noChangeArrowheads="1"/>
          </p:cNvSpPr>
          <p:nvPr/>
        </p:nvSpPr>
        <p:spPr bwMode="auto">
          <a:xfrm>
            <a:off x="611560" y="3501008"/>
            <a:ext cx="8208590"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2</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Let us share with one another Christ’s peace and hospitality</a:t>
            </a:r>
            <a:r>
              <a:rPr lang="en-GB" altLang="en-US" sz="2400" dirty="0" smtClean="0">
                <a:latin typeface="+mj-lt"/>
                <a:cs typeface="Times New Roman" panose="02020603050405020304" pitchFamily="18" charset="0"/>
              </a:rPr>
              <a:t>.</a:t>
            </a:r>
            <a:endParaRPr lang="en-GB" altLang="en-US" sz="1400" b="1" dirty="0" smtClean="0">
              <a:solidFill>
                <a:srgbClr val="B0852B"/>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7"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99815546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2132856"/>
            <a:ext cx="8208590"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i="1" dirty="0">
                <a:latin typeface="+mj-lt"/>
                <a:cs typeface="Times New Roman" panose="02020603050405020304" pitchFamily="18" charset="0"/>
              </a:rPr>
              <a:t>Gall y </a:t>
            </a:r>
            <a:r>
              <a:rPr lang="en-GB" altLang="en-US" sz="2400" i="1" dirty="0" err="1">
                <a:latin typeface="+mj-lt"/>
                <a:cs typeface="Times New Roman" panose="02020603050405020304" pitchFamily="18" charset="0"/>
              </a:rPr>
              <a:t>cyfarfod</a:t>
            </a:r>
            <a:r>
              <a:rPr lang="en-GB" altLang="en-US" sz="2400" i="1" dirty="0">
                <a:latin typeface="+mj-lt"/>
                <a:cs typeface="Times New Roman" panose="02020603050405020304" pitchFamily="18" charset="0"/>
              </a:rPr>
              <a:t> </a:t>
            </a:r>
            <a:r>
              <a:rPr lang="en-GB" altLang="en-US" sz="2400" i="1" dirty="0" err="1">
                <a:latin typeface="+mj-lt"/>
                <a:cs typeface="Times New Roman" panose="02020603050405020304" pitchFamily="18" charset="0"/>
              </a:rPr>
              <a:t>barhau</a:t>
            </a:r>
            <a:r>
              <a:rPr lang="en-GB" altLang="en-US" sz="2400" i="1" dirty="0">
                <a:latin typeface="+mj-lt"/>
                <a:cs typeface="Times New Roman" panose="02020603050405020304" pitchFamily="18" charset="0"/>
              </a:rPr>
              <a:t> â </a:t>
            </a:r>
            <a:r>
              <a:rPr lang="en-GB" altLang="en-US" sz="2400" i="1" dirty="0" err="1">
                <a:latin typeface="+mj-lt"/>
                <a:cs typeface="Times New Roman" panose="02020603050405020304" pitchFamily="18" charset="0"/>
              </a:rPr>
              <a:t>chroeso</a:t>
            </a:r>
            <a:r>
              <a:rPr lang="en-GB" altLang="en-US" sz="2400" i="1" dirty="0">
                <a:latin typeface="+mj-lt"/>
                <a:cs typeface="Times New Roman" panose="02020603050405020304" pitchFamily="18" charset="0"/>
              </a:rPr>
              <a:t> </a:t>
            </a:r>
            <a:r>
              <a:rPr lang="en-GB" altLang="en-US" sz="2400" i="1" dirty="0" err="1">
                <a:latin typeface="+mj-lt"/>
                <a:cs typeface="Times New Roman" panose="02020603050405020304" pitchFamily="18" charset="0"/>
              </a:rPr>
              <a:t>pellach</a:t>
            </a:r>
            <a:r>
              <a:rPr lang="en-GB" altLang="en-US" sz="2400" i="1" dirty="0">
                <a:latin typeface="+mj-lt"/>
                <a:cs typeface="Times New Roman" panose="02020603050405020304" pitchFamily="18" charset="0"/>
              </a:rPr>
              <a:t> </a:t>
            </a:r>
            <a:r>
              <a:rPr lang="en-GB" altLang="en-US" sz="2400" i="1" dirty="0" err="1">
                <a:latin typeface="+mj-lt"/>
                <a:cs typeface="Times New Roman" panose="02020603050405020304" pitchFamily="18" charset="0"/>
              </a:rPr>
              <a:t>yn</a:t>
            </a:r>
            <a:r>
              <a:rPr lang="en-GB" altLang="en-US" sz="2400" i="1" dirty="0">
                <a:latin typeface="+mj-lt"/>
                <a:cs typeface="Times New Roman" panose="02020603050405020304" pitchFamily="18" charset="0"/>
              </a:rPr>
              <a:t> </a:t>
            </a:r>
            <a:r>
              <a:rPr lang="en-GB" altLang="en-US" sz="2400" i="1" dirty="0" err="1">
                <a:latin typeface="+mj-lt"/>
                <a:cs typeface="Times New Roman" panose="02020603050405020304" pitchFamily="18" charset="0"/>
              </a:rPr>
              <a:t>cynnwys</a:t>
            </a:r>
            <a:r>
              <a:rPr lang="en-GB" altLang="en-US" sz="2400" i="1" dirty="0">
                <a:latin typeface="+mj-lt"/>
                <a:cs typeface="Times New Roman" panose="02020603050405020304" pitchFamily="18" charset="0"/>
              </a:rPr>
              <a:t> </a:t>
            </a:r>
            <a:r>
              <a:rPr lang="en-GB" altLang="en-US" sz="2400" i="1" dirty="0" err="1">
                <a:latin typeface="+mj-lt"/>
                <a:cs typeface="Times New Roman" panose="02020603050405020304" pitchFamily="18" charset="0"/>
              </a:rPr>
              <a:t>bwyd</a:t>
            </a:r>
            <a:r>
              <a:rPr lang="en-GB" altLang="en-US" sz="2400" i="1" dirty="0">
                <a:latin typeface="+mj-lt"/>
                <a:cs typeface="Times New Roman" panose="02020603050405020304" pitchFamily="18" charset="0"/>
              </a:rPr>
              <a:t> a </a:t>
            </a:r>
            <a:r>
              <a:rPr lang="en-GB" altLang="en-US" sz="2400" i="1" dirty="0" err="1">
                <a:latin typeface="+mj-lt"/>
                <a:cs typeface="Times New Roman" panose="02020603050405020304" pitchFamily="18" charset="0"/>
              </a:rPr>
              <a:t>diod</a:t>
            </a:r>
            <a:r>
              <a:rPr lang="en-GB" altLang="en-US" sz="2400" i="1" dirty="0">
                <a:latin typeface="+mj-lt"/>
                <a:cs typeface="Times New Roman" panose="02020603050405020304" pitchFamily="18" charset="0"/>
              </a:rPr>
              <a:t>.</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611560" y="3717032"/>
            <a:ext cx="8208590"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i="1" dirty="0" smtClean="0">
                <a:latin typeface="+mj-lt"/>
                <a:cs typeface="Times New Roman" panose="02020603050405020304" pitchFamily="18" charset="0"/>
              </a:rPr>
              <a:t>The </a:t>
            </a:r>
            <a:r>
              <a:rPr lang="en-GB" altLang="en-US" sz="2400" i="1" dirty="0">
                <a:latin typeface="+mj-lt"/>
                <a:cs typeface="Times New Roman" panose="02020603050405020304" pitchFamily="18" charset="0"/>
              </a:rPr>
              <a:t>gathering may continue with extended hospitality including food and drink being shared.</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7"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69247307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635896" y="1844824"/>
            <a:ext cx="2232248"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err="1">
                <a:solidFill>
                  <a:srgbClr val="B0852B"/>
                </a:solidFill>
                <a:latin typeface="+mj-lt"/>
                <a:cs typeface="Times New Roman" panose="02020603050405020304" pitchFamily="18" charset="0"/>
              </a:rPr>
              <a:t>Postliwd</a:t>
            </a:r>
            <a:endParaRPr lang="en-GB" altLang="en-US" sz="3200" b="1" u="sng" dirty="0" smtClean="0">
              <a:solidFill>
                <a:srgbClr val="B0852B"/>
              </a:solidFill>
              <a:latin typeface="+mj-lt"/>
              <a:cs typeface="Times New Roman" panose="02020603050405020304" pitchFamily="18" charset="0"/>
            </a:endParaRPr>
          </a:p>
        </p:txBody>
      </p:sp>
      <p:sp>
        <p:nvSpPr>
          <p:cNvPr id="5" name="Rectangle 2"/>
          <p:cNvSpPr>
            <a:spLocks noChangeArrowheads="1"/>
          </p:cNvSpPr>
          <p:nvPr/>
        </p:nvSpPr>
        <p:spPr bwMode="auto">
          <a:xfrm>
            <a:off x="3635896" y="3068960"/>
            <a:ext cx="2232248"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smtClean="0">
                <a:solidFill>
                  <a:srgbClr val="B0852B"/>
                </a:solidFill>
                <a:latin typeface="+mj-lt"/>
                <a:cs typeface="Times New Roman" panose="02020603050405020304" pitchFamily="18" charset="0"/>
              </a:rPr>
              <a:t>Postlude</a:t>
            </a:r>
          </a:p>
        </p:txBody>
      </p:sp>
      <p:sp>
        <p:nvSpPr>
          <p:cNvPr id="6"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7"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5801188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3059906" y="2276872"/>
            <a:ext cx="3888358"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i="1" dirty="0" err="1">
                <a:latin typeface="+mj-lt"/>
                <a:cs typeface="Times New Roman" panose="02020603050405020304" pitchFamily="18" charset="0"/>
              </a:rPr>
              <a:t>Deuir</a:t>
            </a:r>
            <a:r>
              <a:rPr lang="en-GB" altLang="en-US" sz="2400" i="1" dirty="0">
                <a:latin typeface="+mj-lt"/>
                <a:cs typeface="Times New Roman" panose="02020603050405020304" pitchFamily="18" charset="0"/>
              </a:rPr>
              <a:t> â </a:t>
            </a:r>
            <a:r>
              <a:rPr lang="en-GB" altLang="en-US" sz="2400" i="1" dirty="0" err="1">
                <a:latin typeface="+mj-lt"/>
                <a:cs typeface="Times New Roman" panose="02020603050405020304" pitchFamily="18" charset="0"/>
              </a:rPr>
              <a:t>dŵr</a:t>
            </a:r>
            <a:r>
              <a:rPr lang="en-GB" altLang="en-US" sz="2400" i="1" dirty="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5" name="Rectangle 3"/>
          <p:cNvSpPr>
            <a:spLocks noChangeArrowheads="1"/>
          </p:cNvSpPr>
          <p:nvPr/>
        </p:nvSpPr>
        <p:spPr bwMode="auto">
          <a:xfrm>
            <a:off x="3059832" y="3212976"/>
            <a:ext cx="3888432"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i="1" dirty="0" smtClean="0">
                <a:latin typeface="+mj-lt"/>
                <a:cs typeface="Times New Roman" panose="02020603050405020304" pitchFamily="18" charset="0"/>
              </a:rPr>
              <a:t>Water is brought forward.</a:t>
            </a:r>
          </a:p>
          <a:p>
            <a:pPr lvl="2" indent="0" eaLnBrk="1" hangingPunct="1">
              <a:spcBef>
                <a:spcPct val="20000"/>
              </a:spcBef>
            </a:pPr>
            <a:endParaRPr lang="en-GB" altLang="en-US" sz="2400" i="1" dirty="0" smtClean="0">
              <a:latin typeface="+mj-lt"/>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20872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03648" y="2492896"/>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err="1">
                <a:solidFill>
                  <a:srgbClr val="B0852B"/>
                </a:solidFill>
                <a:latin typeface="+mj-lt"/>
                <a:cs typeface="Times New Roman" panose="02020603050405020304" pitchFamily="18" charset="0"/>
              </a:rPr>
              <a:t>Cân</a:t>
            </a:r>
            <a:r>
              <a:rPr lang="en-GB" altLang="en-US" sz="3200" b="1" u="sng" dirty="0">
                <a:solidFill>
                  <a:srgbClr val="B0852B"/>
                </a:solidFill>
                <a:latin typeface="+mj-lt"/>
                <a:cs typeface="Times New Roman" panose="02020603050405020304" pitchFamily="18" charset="0"/>
              </a:rPr>
              <a:t>: ‘a </a:t>
            </a:r>
            <a:r>
              <a:rPr lang="en-GB" altLang="en-US" sz="3200" b="1" u="sng" dirty="0" err="1">
                <a:solidFill>
                  <a:srgbClr val="B0852B"/>
                </a:solidFill>
                <a:latin typeface="+mj-lt"/>
                <a:cs typeface="Times New Roman" panose="02020603050405020304" pitchFamily="18" charset="0"/>
              </a:rPr>
              <a:t>agua</a:t>
            </a:r>
            <a:r>
              <a:rPr lang="en-GB" altLang="en-US" sz="3200" b="1" u="sng" dirty="0">
                <a:solidFill>
                  <a:srgbClr val="B0852B"/>
                </a:solidFill>
                <a:latin typeface="+mj-lt"/>
                <a:cs typeface="Times New Roman" panose="02020603050405020304" pitchFamily="18" charset="0"/>
              </a:rPr>
              <a:t>’</a:t>
            </a:r>
            <a:r>
              <a:rPr lang="en-GB" altLang="en-US" sz="3600" b="1" dirty="0" smtClean="0">
                <a:solidFill>
                  <a:schemeClr val="tx2"/>
                </a:solidFill>
                <a:latin typeface="Times New Roman" panose="02020603050405020304" pitchFamily="18" charset="0"/>
                <a:cs typeface="Times New Roman" panose="02020603050405020304" pitchFamily="18" charset="0"/>
              </a:rPr>
              <a:t/>
            </a:r>
            <a:br>
              <a:rPr lang="en-GB" altLang="en-US" sz="3600" b="1" dirty="0" smtClean="0">
                <a:solidFill>
                  <a:schemeClr val="tx2"/>
                </a:solidFill>
                <a:latin typeface="Times New Roman" panose="02020603050405020304" pitchFamily="18" charset="0"/>
                <a:cs typeface="Times New Roman" panose="02020603050405020304" pitchFamily="18" charset="0"/>
              </a:rPr>
            </a:b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2"/>
          <p:cNvSpPr>
            <a:spLocks noChangeArrowheads="1"/>
          </p:cNvSpPr>
          <p:nvPr/>
        </p:nvSpPr>
        <p:spPr bwMode="auto">
          <a:xfrm>
            <a:off x="1475656" y="3501008"/>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smtClean="0">
                <a:solidFill>
                  <a:srgbClr val="B0852B"/>
                </a:solidFill>
                <a:latin typeface="+mj-lt"/>
                <a:cs typeface="Times New Roman" panose="02020603050405020304" pitchFamily="18" charset="0"/>
              </a:rPr>
              <a:t>Song: ‘a </a:t>
            </a:r>
            <a:r>
              <a:rPr lang="en-GB" altLang="en-US" sz="3200" b="1" u="sng" dirty="0" err="1" smtClean="0">
                <a:solidFill>
                  <a:srgbClr val="B0852B"/>
                </a:solidFill>
                <a:latin typeface="+mj-lt"/>
                <a:cs typeface="Times New Roman" panose="02020603050405020304" pitchFamily="18" charset="0"/>
              </a:rPr>
              <a:t>agua</a:t>
            </a:r>
            <a:r>
              <a:rPr lang="en-GB" altLang="en-US" sz="3200" b="1" u="sng" dirty="0" smtClean="0">
                <a:solidFill>
                  <a:srgbClr val="B0852B"/>
                </a:solidFill>
                <a:latin typeface="+mj-lt"/>
                <a:cs typeface="Times New Roman" panose="02020603050405020304" pitchFamily="18" charset="0"/>
              </a:rPr>
              <a:t>’</a:t>
            </a:r>
            <a:r>
              <a:rPr lang="en-GB" altLang="en-US" sz="3600" b="1" dirty="0" smtClean="0">
                <a:solidFill>
                  <a:srgbClr val="B0852B"/>
                </a:solidFill>
                <a:latin typeface="+mj-lt"/>
                <a:cs typeface="Times New Roman" panose="02020603050405020304" pitchFamily="18" charset="0"/>
              </a:rPr>
              <a:t> </a:t>
            </a:r>
            <a:r>
              <a:rPr lang="en-GB" altLang="en-US" sz="3600" b="1" dirty="0" smtClean="0">
                <a:solidFill>
                  <a:schemeClr val="tx2"/>
                </a:solidFill>
                <a:latin typeface="Times New Roman" panose="02020603050405020304" pitchFamily="18" charset="0"/>
                <a:cs typeface="Times New Roman" panose="02020603050405020304" pitchFamily="18" charset="0"/>
              </a:rPr>
              <a:t/>
            </a:r>
            <a:br>
              <a:rPr lang="en-GB" altLang="en-US" sz="3600" b="1" dirty="0" smtClean="0">
                <a:solidFill>
                  <a:schemeClr val="tx2"/>
                </a:solidFill>
                <a:latin typeface="Times New Roman" panose="02020603050405020304" pitchFamily="18" charset="0"/>
                <a:cs typeface="Times New Roman" panose="02020603050405020304" pitchFamily="18" charset="0"/>
              </a:rPr>
            </a:b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Tree>
    <p:extLst>
      <p:ext uri="{BB962C8B-B14F-4D97-AF65-F5344CB8AC3E}">
        <p14:creationId xmlns:p14="http://schemas.microsoft.com/office/powerpoint/2010/main" val="27321316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2195736" y="1196753"/>
            <a:ext cx="5544616"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a:t>Pa </a:t>
            </a:r>
            <a:r>
              <a:rPr lang="en-GB" sz="2400" b="1" dirty="0" err="1"/>
              <a:t>beth</a:t>
            </a:r>
            <a:r>
              <a:rPr lang="en-GB" sz="2400" b="1" dirty="0"/>
              <a:t> a </a:t>
            </a:r>
            <a:r>
              <a:rPr lang="en-GB" sz="2400" b="1" dirty="0" err="1"/>
              <a:t>rown</a:t>
            </a:r>
            <a:r>
              <a:rPr lang="en-GB" sz="2400" b="1" dirty="0" smtClean="0"/>
              <a:t>,</a:t>
            </a:r>
          </a:p>
          <a:p>
            <a:endParaRPr lang="en-GB" sz="2400" b="1" dirty="0" smtClean="0"/>
          </a:p>
          <a:p>
            <a:r>
              <a:rPr lang="it-IT" sz="2400" b="1" dirty="0"/>
              <a:t>O Arglwydd, yn rhodd o’n calon i ti?</a:t>
            </a:r>
            <a:endParaRPr lang="en-GB" dirty="0"/>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				</a:t>
            </a:r>
            <a:endParaRPr lang="en-GB" altLang="en-US" sz="2400" b="1" dirty="0">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2195736" y="3285529"/>
            <a:ext cx="5328592" cy="244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smtClean="0"/>
              <a:t>Arriving </a:t>
            </a:r>
            <a:r>
              <a:rPr lang="en-GB" sz="2400" b="1" dirty="0"/>
              <a:t>here oh, dear God! </a:t>
            </a:r>
            <a:endParaRPr lang="en-GB" sz="2400" b="1" dirty="0" smtClean="0"/>
          </a:p>
          <a:p>
            <a:endParaRPr lang="en-GB" sz="2400" b="1" dirty="0" smtClean="0"/>
          </a:p>
          <a:p>
            <a:r>
              <a:rPr lang="en-GB" sz="2400" b="1" dirty="0" smtClean="0"/>
              <a:t>What </a:t>
            </a:r>
            <a:r>
              <a:rPr lang="en-GB" sz="2400" b="1" dirty="0"/>
              <a:t>can we offer to you</a:t>
            </a:r>
            <a:r>
              <a:rPr lang="en-GB" sz="2400" b="1" dirty="0" smtClean="0"/>
              <a:t>?</a:t>
            </a:r>
          </a:p>
          <a:p>
            <a:endParaRPr lang="en-GB" dirty="0"/>
          </a:p>
          <a:p>
            <a:pPr lvl="2" indent="0" algn="r" eaLnBrk="1" hangingPunct="1">
              <a:spcBef>
                <a:spcPct val="20000"/>
              </a:spcBef>
            </a:pPr>
            <a:r>
              <a:rPr lang="en-GB" altLang="en-US" sz="2400" dirty="0">
                <a:latin typeface="Times New Roman" panose="02020603050405020304" pitchFamily="18" charset="0"/>
                <a:cs typeface="Times New Roman" panose="02020603050405020304" pitchFamily="18" charset="0"/>
              </a:rPr>
              <a:t>				</a:t>
            </a:r>
            <a:r>
              <a:rPr lang="en-US" altLang="en-US" b="1" dirty="0" smtClean="0">
                <a:solidFill>
                  <a:srgbClr val="B0852B"/>
                </a:solidFill>
                <a:latin typeface="Times New Roman" panose="02020603050405020304" pitchFamily="18" charset="0"/>
                <a:cs typeface="Times New Roman" panose="02020603050405020304" pitchFamily="18" charset="0"/>
              </a:rPr>
              <a:t>1/6</a:t>
            </a:r>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46103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251521" y="1772816"/>
            <a:ext cx="8424936"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altLang="en-US" sz="2400" dirty="0" smtClean="0">
                <a:latin typeface="Times New Roman" panose="02020603050405020304" pitchFamily="18" charset="0"/>
                <a:cs typeface="Times New Roman" panose="02020603050405020304" pitchFamily="18" charset="0"/>
              </a:rPr>
              <a:t>	</a:t>
            </a:r>
            <a:r>
              <a:rPr lang="en-GB" sz="2400" b="1" dirty="0" err="1"/>
              <a:t>Clyw’r</a:t>
            </a:r>
            <a:r>
              <a:rPr lang="en-GB" sz="2400" b="1" dirty="0"/>
              <a:t> </a:t>
            </a:r>
            <a:r>
              <a:rPr lang="en-GB" sz="2400" b="1" dirty="0" err="1"/>
              <a:t>gân</a:t>
            </a:r>
            <a:r>
              <a:rPr lang="en-GB" sz="2400" b="1" dirty="0"/>
              <a:t> o </a:t>
            </a:r>
            <a:r>
              <a:rPr lang="en-GB" sz="2400" b="1" dirty="0" err="1"/>
              <a:t>fawl</a:t>
            </a:r>
            <a:r>
              <a:rPr lang="en-GB" sz="2400" b="1" dirty="0"/>
              <a:t> </a:t>
            </a:r>
            <a:r>
              <a:rPr lang="en-GB" sz="2400" b="1" dirty="0" err="1"/>
              <a:t>a’r</a:t>
            </a:r>
            <a:r>
              <a:rPr lang="en-GB" sz="2400" b="1" dirty="0"/>
              <a:t> </a:t>
            </a:r>
            <a:r>
              <a:rPr lang="en-GB" sz="2400" b="1" dirty="0" err="1"/>
              <a:t>weddi</a:t>
            </a:r>
            <a:r>
              <a:rPr lang="en-GB" sz="2400" b="1" dirty="0"/>
              <a:t> </a:t>
            </a:r>
            <a:r>
              <a:rPr lang="en-GB" sz="2400" b="1" dirty="0" err="1"/>
              <a:t>daer</a:t>
            </a:r>
            <a:r>
              <a:rPr lang="en-GB" sz="2400" b="1" dirty="0"/>
              <a:t> </a:t>
            </a:r>
            <a:r>
              <a:rPr lang="en-GB" sz="2400" b="1" dirty="0" err="1"/>
              <a:t>sydd</a:t>
            </a:r>
            <a:r>
              <a:rPr lang="en-GB" sz="2400" b="1" dirty="0"/>
              <a:t> </a:t>
            </a:r>
            <a:r>
              <a:rPr lang="en-GB" sz="2400" b="1" dirty="0" err="1"/>
              <a:t>yn</a:t>
            </a:r>
            <a:r>
              <a:rPr lang="en-GB" sz="2400" b="1" dirty="0"/>
              <a:t> </a:t>
            </a:r>
            <a:r>
              <a:rPr lang="en-GB" sz="2400" b="1" dirty="0" err="1"/>
              <a:t>ein</a:t>
            </a:r>
            <a:r>
              <a:rPr lang="en-GB" sz="2400" b="1" dirty="0"/>
              <a:t> </a:t>
            </a:r>
            <a:r>
              <a:rPr lang="en-GB" sz="2400" b="1" dirty="0" err="1"/>
              <a:t>henaid</a:t>
            </a:r>
            <a:r>
              <a:rPr lang="en-GB" sz="2400" b="1" dirty="0"/>
              <a:t> </a:t>
            </a:r>
            <a:r>
              <a:rPr lang="en-GB" sz="2400" b="1" dirty="0" err="1"/>
              <a:t>ni</a:t>
            </a:r>
            <a:r>
              <a:rPr lang="en-GB" sz="2400" b="1" dirty="0"/>
              <a:t>.</a:t>
            </a:r>
          </a:p>
          <a:p>
            <a:r>
              <a:rPr lang="en-GB" altLang="en-US" sz="2400" dirty="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		        </a:t>
            </a: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331864" y="3066428"/>
            <a:ext cx="8480271" cy="2450804"/>
          </a:xfrm>
          <a:prstGeom prst="rect">
            <a:avLst/>
          </a:prstGeom>
        </p:spPr>
      </p:pic>
    </p:spTree>
    <p:extLst>
      <p:ext uri="{BB962C8B-B14F-4D97-AF65-F5344CB8AC3E}">
        <p14:creationId xmlns:p14="http://schemas.microsoft.com/office/powerpoint/2010/main" val="24166791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2195736" y="1196753"/>
            <a:ext cx="5112567"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err="1"/>
              <a:t>Derbynia’n</a:t>
            </a:r>
            <a:r>
              <a:rPr lang="en-GB" sz="2400" b="1" dirty="0"/>
              <a:t> </a:t>
            </a:r>
            <a:r>
              <a:rPr lang="en-GB" sz="2400" b="1" dirty="0" err="1"/>
              <a:t>rhodd</a:t>
            </a:r>
            <a:r>
              <a:rPr lang="en-GB" sz="2400" b="1" dirty="0"/>
              <a:t> o </a:t>
            </a:r>
            <a:r>
              <a:rPr lang="en-GB" sz="2400" b="1" dirty="0" err="1" smtClean="0"/>
              <a:t>foliant</a:t>
            </a:r>
            <a:endParaRPr lang="en-GB" sz="2400" b="1" dirty="0" smtClean="0"/>
          </a:p>
          <a:p>
            <a:endParaRPr lang="en-GB" sz="2400" b="1" dirty="0"/>
          </a:p>
          <a:p>
            <a:r>
              <a:rPr lang="en-GB" sz="2400" b="1" dirty="0"/>
              <a:t> a </a:t>
            </a:r>
            <a:r>
              <a:rPr lang="en-GB" sz="2400" b="1" dirty="0" err="1"/>
              <a:t>thyrd</a:t>
            </a:r>
            <a:r>
              <a:rPr lang="en-GB" sz="2400" b="1" dirty="0"/>
              <a:t> â ‘</a:t>
            </a:r>
            <a:r>
              <a:rPr lang="en-GB" sz="2400" b="1" dirty="0" err="1"/>
              <a:t>th</a:t>
            </a:r>
            <a:r>
              <a:rPr lang="en-GB" sz="2400" b="1" dirty="0"/>
              <a:t> </a:t>
            </a:r>
            <a:r>
              <a:rPr lang="en-GB" sz="2400" b="1" dirty="0" err="1"/>
              <a:t>heddwch</a:t>
            </a:r>
            <a:r>
              <a:rPr lang="en-GB" sz="2400" b="1" dirty="0"/>
              <a:t> </a:t>
            </a:r>
            <a:r>
              <a:rPr lang="en-GB" sz="2400" b="1" dirty="0" err="1"/>
              <a:t>i’n</a:t>
            </a:r>
            <a:r>
              <a:rPr lang="en-GB" sz="2400" b="1" dirty="0"/>
              <a:t> </a:t>
            </a:r>
            <a:r>
              <a:rPr lang="en-GB" sz="2400" b="1" dirty="0" err="1" smtClean="0"/>
              <a:t>plith</a:t>
            </a:r>
            <a:endParaRPr lang="en-GB" b="1" dirty="0" smtClean="0"/>
          </a:p>
          <a:p>
            <a:pPr algn="r"/>
            <a:r>
              <a:rPr lang="en-GB" altLang="en-US" sz="2400" dirty="0" smtClean="0">
                <a:latin typeface="Times New Roman" panose="02020603050405020304" pitchFamily="18" charset="0"/>
                <a:cs typeface="Times New Roman" panose="02020603050405020304" pitchFamily="18" charset="0"/>
              </a:rPr>
              <a:t>			</a:t>
            </a:r>
            <a:endParaRPr lang="en-GB" altLang="en-US" sz="2400" b="1" dirty="0">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2195736" y="3140968"/>
            <a:ext cx="5112567" cy="244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smtClean="0"/>
              <a:t>Receive our best gifts of praise </a:t>
            </a:r>
          </a:p>
          <a:p>
            <a:endParaRPr lang="en-GB" sz="2400" b="1" dirty="0" smtClean="0"/>
          </a:p>
          <a:p>
            <a:r>
              <a:rPr lang="en-GB" sz="2400" b="1" dirty="0" smtClean="0"/>
              <a:t>and may your peace be with us</a:t>
            </a:r>
          </a:p>
          <a:p>
            <a:endParaRPr lang="en-GB" b="1" dirty="0" smtClean="0"/>
          </a:p>
          <a:p>
            <a:pPr algn="r"/>
            <a:r>
              <a:rPr lang="en-GB" altLang="en-US" sz="2400" dirty="0" smtClean="0">
                <a:latin typeface="Times New Roman" panose="02020603050405020304" pitchFamily="18" charset="0"/>
                <a:cs typeface="Times New Roman" panose="02020603050405020304" pitchFamily="18" charset="0"/>
              </a:rPr>
              <a:t>			</a:t>
            </a:r>
            <a:r>
              <a:rPr lang="en-US" altLang="en-US" b="1" dirty="0" smtClean="0">
                <a:solidFill>
                  <a:srgbClr val="B0852B"/>
                </a:solidFill>
                <a:latin typeface="Times New Roman" panose="02020603050405020304" pitchFamily="18" charset="0"/>
                <a:cs typeface="Times New Roman" panose="02020603050405020304" pitchFamily="18" charset="0"/>
              </a:rPr>
              <a:t>3/6</a:t>
            </a:r>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26835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2483768" y="1340768"/>
            <a:ext cx="4896544"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a:t>A </a:t>
            </a:r>
            <a:r>
              <a:rPr lang="en-GB" sz="2400" b="1" dirty="0" err="1"/>
              <a:t>doed</a:t>
            </a:r>
            <a:r>
              <a:rPr lang="en-GB" sz="2400" b="1" dirty="0"/>
              <a:t> </a:t>
            </a:r>
            <a:r>
              <a:rPr lang="en-GB" sz="2400" b="1" dirty="0" err="1"/>
              <a:t>dy</a:t>
            </a:r>
            <a:r>
              <a:rPr lang="en-GB" sz="2400" b="1" dirty="0"/>
              <a:t> </a:t>
            </a:r>
            <a:r>
              <a:rPr lang="en-GB" sz="2400" b="1" dirty="0" err="1"/>
              <a:t>ffyddloneb</a:t>
            </a:r>
            <a:r>
              <a:rPr lang="en-GB" sz="2400" b="1" dirty="0"/>
              <a:t> </a:t>
            </a:r>
            <a:r>
              <a:rPr lang="en-GB" sz="2400" b="1" dirty="0" err="1"/>
              <a:t>mawr</a:t>
            </a:r>
            <a:r>
              <a:rPr lang="en-GB" sz="2400" b="1" dirty="0"/>
              <a:t> </a:t>
            </a:r>
            <a:endParaRPr lang="en-GB" sz="2400" b="1" dirty="0" smtClean="0"/>
          </a:p>
          <a:p>
            <a:endParaRPr lang="en-GB" sz="2400" b="1" dirty="0" smtClean="0"/>
          </a:p>
          <a:p>
            <a:r>
              <a:rPr lang="en-GB" sz="2400" b="1" dirty="0" err="1" smtClean="0"/>
              <a:t>a’th</a:t>
            </a:r>
            <a:r>
              <a:rPr lang="en-GB" sz="2400" b="1" dirty="0" smtClean="0"/>
              <a:t> </a:t>
            </a:r>
            <a:r>
              <a:rPr lang="en-GB" sz="2400" b="1" dirty="0" err="1"/>
              <a:t>ras</a:t>
            </a:r>
            <a:r>
              <a:rPr lang="en-GB" sz="2400" b="1" dirty="0"/>
              <a:t> </a:t>
            </a:r>
            <a:r>
              <a:rPr lang="en-GB" sz="2400" b="1" dirty="0" err="1"/>
              <a:t>i’n</a:t>
            </a:r>
            <a:r>
              <a:rPr lang="en-GB" sz="2400" b="1" dirty="0"/>
              <a:t> </a:t>
            </a:r>
            <a:r>
              <a:rPr lang="en-GB" sz="2400" b="1" dirty="0" err="1"/>
              <a:t>hadfer</a:t>
            </a:r>
            <a:r>
              <a:rPr lang="en-GB" sz="2400" b="1" dirty="0"/>
              <a:t> </a:t>
            </a:r>
            <a:r>
              <a:rPr lang="en-GB" sz="2400" b="1" dirty="0" err="1"/>
              <a:t>fel</a:t>
            </a:r>
            <a:r>
              <a:rPr lang="en-GB" sz="2400" b="1" dirty="0"/>
              <a:t> </a:t>
            </a:r>
            <a:r>
              <a:rPr lang="en-GB" sz="2400" b="1" dirty="0" err="1"/>
              <a:t>gwlith</a:t>
            </a:r>
            <a:r>
              <a:rPr lang="en-GB" sz="2400" b="1" dirty="0"/>
              <a:t>.</a:t>
            </a:r>
            <a:r>
              <a:rPr lang="en-GB" altLang="en-US" sz="2400" dirty="0" smtClean="0">
                <a:latin typeface="Times New Roman" panose="02020603050405020304" pitchFamily="18" charset="0"/>
                <a:cs typeface="Times New Roman" panose="02020603050405020304" pitchFamily="18" charset="0"/>
              </a:rPr>
              <a:t>				</a:t>
            </a:r>
            <a:endParaRPr lang="en-GB" altLang="en-US" sz="2400" b="1" dirty="0">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2339752" y="3212976"/>
            <a:ext cx="4896544" cy="244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smtClean="0"/>
              <a:t>Your faithful mercy and grace </a:t>
            </a:r>
          </a:p>
          <a:p>
            <a:endParaRPr lang="en-GB" sz="2400" b="1" dirty="0" smtClean="0"/>
          </a:p>
          <a:p>
            <a:pPr algn="r"/>
            <a:r>
              <a:rPr lang="en-GB" sz="2400" b="1" dirty="0" smtClean="0"/>
              <a:t>will be much better than life.</a:t>
            </a:r>
            <a:r>
              <a:rPr lang="en-GB" altLang="en-US" sz="2400" dirty="0" smtClean="0">
                <a:latin typeface="Times New Roman" panose="02020603050405020304" pitchFamily="18" charset="0"/>
                <a:cs typeface="Times New Roman" panose="02020603050405020304" pitchFamily="18" charset="0"/>
              </a:rPr>
              <a:t>							</a:t>
            </a:r>
            <a:r>
              <a:rPr lang="en-US" altLang="en-US" b="1" dirty="0" smtClean="0">
                <a:solidFill>
                  <a:srgbClr val="B0852B"/>
                </a:solidFill>
                <a:latin typeface="Times New Roman" panose="02020603050405020304" pitchFamily="18" charset="0"/>
                <a:cs typeface="Times New Roman" panose="02020603050405020304" pitchFamily="18" charset="0"/>
              </a:rPr>
              <a:t>4/6</a:t>
            </a:r>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93387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1187624" y="1556792"/>
            <a:ext cx="7488237" cy="2447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altLang="en-US" sz="2400" dirty="0" smtClean="0">
                <a:latin typeface="Times New Roman" panose="02020603050405020304" pitchFamily="18" charset="0"/>
                <a:cs typeface="Times New Roman" panose="02020603050405020304" pitchFamily="18" charset="0"/>
              </a:rPr>
              <a:t>	</a:t>
            </a:r>
            <a:r>
              <a:rPr lang="en-GB" sz="2400" b="1" dirty="0"/>
              <a:t>Ac </a:t>
            </a:r>
            <a:r>
              <a:rPr lang="en-GB" sz="2400" b="1" dirty="0" err="1"/>
              <a:t>yn</a:t>
            </a:r>
            <a:r>
              <a:rPr lang="en-GB" sz="2400" b="1" dirty="0"/>
              <a:t> </a:t>
            </a:r>
            <a:r>
              <a:rPr lang="en-GB" sz="2400" b="1" dirty="0" err="1"/>
              <a:t>ein</a:t>
            </a:r>
            <a:r>
              <a:rPr lang="en-GB" sz="2400" b="1" dirty="0"/>
              <a:t> </a:t>
            </a:r>
            <a:r>
              <a:rPr lang="en-GB" sz="2400" b="1" dirty="0" err="1"/>
              <a:t>bywyd</a:t>
            </a:r>
            <a:r>
              <a:rPr lang="en-GB" sz="2400" b="1" dirty="0"/>
              <a:t> </a:t>
            </a:r>
            <a:r>
              <a:rPr lang="en-GB" sz="2400" b="1" dirty="0" err="1"/>
              <a:t>anial</a:t>
            </a:r>
            <a:r>
              <a:rPr lang="en-GB" sz="2400" b="1" dirty="0"/>
              <a:t> </a:t>
            </a:r>
            <a:r>
              <a:rPr lang="en-GB" sz="2400" b="1" dirty="0" err="1"/>
              <a:t>llifed</a:t>
            </a:r>
            <a:r>
              <a:rPr lang="en-GB" sz="2400" b="1" dirty="0"/>
              <a:t> </a:t>
            </a:r>
            <a:r>
              <a:rPr lang="en-GB" sz="2400" b="1" dirty="0" err="1"/>
              <a:t>afon</a:t>
            </a:r>
            <a:r>
              <a:rPr lang="en-GB" sz="2400" b="1" dirty="0"/>
              <a:t> </a:t>
            </a:r>
            <a:r>
              <a:rPr lang="en-GB" sz="2400" b="1" dirty="0" err="1"/>
              <a:t>gref</a:t>
            </a:r>
            <a:endParaRPr lang="en-GB" altLang="en-US" sz="2400" b="1" dirty="0">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189919" y="2778396"/>
            <a:ext cx="7486537" cy="2450804"/>
          </a:xfrm>
          <a:prstGeom prst="rect">
            <a:avLst/>
          </a:prstGeom>
        </p:spPr>
      </p:pic>
    </p:spTree>
    <p:extLst>
      <p:ext uri="{BB962C8B-B14F-4D97-AF65-F5344CB8AC3E}">
        <p14:creationId xmlns:p14="http://schemas.microsoft.com/office/powerpoint/2010/main" val="22056817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684534" y="1196752"/>
            <a:ext cx="7919914"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a:t>I </a:t>
            </a:r>
            <a:r>
              <a:rPr lang="en-GB" sz="2400" b="1" dirty="0" err="1"/>
              <a:t>adnewyddu</a:t>
            </a:r>
            <a:r>
              <a:rPr lang="en-GB" sz="2400" b="1" dirty="0"/>
              <a:t> </a:t>
            </a:r>
            <a:r>
              <a:rPr lang="en-GB" sz="2400" b="1" dirty="0" err="1"/>
              <a:t>ein</a:t>
            </a:r>
            <a:r>
              <a:rPr lang="en-GB" sz="2400" b="1" dirty="0"/>
              <a:t> </a:t>
            </a:r>
            <a:r>
              <a:rPr lang="en-GB" sz="2400" b="1" dirty="0" err="1"/>
              <a:t>tir</a:t>
            </a:r>
            <a:r>
              <a:rPr lang="en-GB" sz="2400" b="1" dirty="0"/>
              <a:t> â </a:t>
            </a:r>
            <a:r>
              <a:rPr lang="en-GB" sz="2400" b="1" dirty="0" err="1"/>
              <a:t>dyfroedd</a:t>
            </a:r>
            <a:r>
              <a:rPr lang="en-GB" sz="2400" b="1" dirty="0"/>
              <a:t> </a:t>
            </a:r>
            <a:r>
              <a:rPr lang="en-GB" sz="2400" b="1" dirty="0" err="1"/>
              <a:t>bywiol</a:t>
            </a:r>
            <a:r>
              <a:rPr lang="en-GB" sz="2400" b="1" dirty="0"/>
              <a:t> y </a:t>
            </a:r>
            <a:r>
              <a:rPr lang="en-GB" sz="2400" b="1" dirty="0" err="1"/>
              <a:t>nef</a:t>
            </a:r>
            <a:r>
              <a:rPr lang="en-GB" sz="2400" b="1" dirty="0"/>
              <a:t>.</a:t>
            </a:r>
            <a:r>
              <a:rPr lang="en-GB" altLang="en-US" sz="2400" dirty="0" smtClean="0">
                <a:latin typeface="Times New Roman" panose="02020603050405020304" pitchFamily="18" charset="0"/>
                <a:cs typeface="Times New Roman" panose="02020603050405020304" pitchFamily="18" charset="0"/>
              </a:rPr>
              <a:t>				</a:t>
            </a:r>
            <a:endParaRPr lang="en-US" altLang="en-US" b="1" dirty="0" smtClean="0">
              <a:solidFill>
                <a:srgbClr val="B0852B"/>
              </a:solidFill>
              <a:latin typeface="Times New Roman" panose="02020603050405020304" pitchFamily="18" charset="0"/>
              <a:cs typeface="Times New Roman" panose="02020603050405020304" pitchFamily="18" charset="0"/>
            </a:endParaRPr>
          </a:p>
          <a:p>
            <a:r>
              <a:rPr lang="en-GB" sz="1200" b="1" dirty="0" smtClean="0"/>
              <a:t>(A </a:t>
            </a:r>
            <a:r>
              <a:rPr lang="en-GB" sz="1200" b="1" dirty="0" err="1"/>
              <a:t>água</a:t>
            </a:r>
            <a:r>
              <a:rPr lang="en-GB" sz="1200" b="1" dirty="0"/>
              <a:t>: </a:t>
            </a:r>
            <a:r>
              <a:rPr lang="en-GB" sz="1200" b="1" dirty="0" err="1"/>
              <a:t>Albete</a:t>
            </a:r>
            <a:r>
              <a:rPr lang="en-GB" sz="1200" b="1" dirty="0"/>
              <a:t> </a:t>
            </a:r>
            <a:r>
              <a:rPr lang="en-GB" sz="1200" b="1" dirty="0" err="1"/>
              <a:t>Correia</a:t>
            </a:r>
            <a:r>
              <a:rPr lang="en-GB" sz="1200" b="1" dirty="0"/>
              <a:t>. </a:t>
            </a:r>
            <a:r>
              <a:rPr lang="en-GB" sz="1200" b="1" dirty="0" err="1"/>
              <a:t>Portwgeeg</a:t>
            </a:r>
            <a:r>
              <a:rPr lang="en-GB" sz="1200" b="1" dirty="0"/>
              <a:t> a </a:t>
            </a:r>
            <a:r>
              <a:rPr lang="en-GB" sz="1200" b="1" dirty="0" err="1"/>
              <a:t>Saesneg</a:t>
            </a:r>
            <a:r>
              <a:rPr lang="en-GB" sz="1200" b="1" dirty="0"/>
              <a:t>: </a:t>
            </a:r>
            <a:r>
              <a:rPr lang="en-GB" sz="1200" b="1" dirty="0" err="1"/>
              <a:t>Simei</a:t>
            </a:r>
            <a:r>
              <a:rPr lang="en-GB" sz="1200" b="1" dirty="0"/>
              <a:t> Monteiro. </a:t>
            </a:r>
            <a:r>
              <a:rPr lang="en-GB" sz="1200" b="1" dirty="0" err="1"/>
              <a:t>Cymraeg</a:t>
            </a:r>
            <a:r>
              <a:rPr lang="en-GB" sz="1200" b="1" dirty="0"/>
              <a:t>: Gwynn </a:t>
            </a:r>
            <a:r>
              <a:rPr lang="en-GB" sz="1200" b="1" dirty="0" err="1"/>
              <a:t>ap</a:t>
            </a:r>
            <a:r>
              <a:rPr lang="en-GB" sz="1200" b="1" dirty="0"/>
              <a:t> </a:t>
            </a:r>
            <a:r>
              <a:rPr lang="en-GB" sz="1200" b="1" dirty="0" err="1"/>
              <a:t>Gwilym</a:t>
            </a:r>
            <a:r>
              <a:rPr lang="en-GB" sz="1200" b="1" dirty="0"/>
              <a:t>. </a:t>
            </a:r>
            <a:endParaRPr lang="en-GB" sz="1200" dirty="0"/>
          </a:p>
          <a:p>
            <a:r>
              <a:rPr lang="en-GB" sz="1200" b="1" dirty="0"/>
              <a:t>© 2013 WCC-COE, </a:t>
            </a:r>
            <a:r>
              <a:rPr lang="en-GB" sz="1200" b="1" dirty="0" err="1"/>
              <a:t>Blwch</a:t>
            </a:r>
            <a:r>
              <a:rPr lang="en-GB" sz="1200" b="1" dirty="0"/>
              <a:t> Post 2100, CH-1211 </a:t>
            </a:r>
            <a:r>
              <a:rPr lang="en-GB" sz="1200" b="1" dirty="0" err="1"/>
              <a:t>Genefa</a:t>
            </a:r>
            <a:r>
              <a:rPr lang="en-GB" sz="1200" b="1" dirty="0"/>
              <a:t> 2. At </a:t>
            </a:r>
            <a:r>
              <a:rPr lang="en-GB" sz="1200" b="1" dirty="0" err="1"/>
              <a:t>ddefnydd</a:t>
            </a:r>
            <a:r>
              <a:rPr lang="en-GB" sz="1200" b="1" dirty="0"/>
              <a:t> di-</a:t>
            </a:r>
            <a:r>
              <a:rPr lang="en-GB" sz="1200" b="1" dirty="0" err="1"/>
              <a:t>elw</a:t>
            </a:r>
            <a:r>
              <a:rPr lang="en-GB" sz="1200" b="1" dirty="0"/>
              <a:t> </a:t>
            </a:r>
            <a:r>
              <a:rPr lang="en-GB" sz="1200" b="1" dirty="0" err="1"/>
              <a:t>yn</a:t>
            </a:r>
            <a:r>
              <a:rPr lang="en-GB" sz="1200" b="1" dirty="0"/>
              <a:t> </a:t>
            </a:r>
            <a:r>
              <a:rPr lang="en-GB" sz="1200" b="1" dirty="0" err="1"/>
              <a:t>unig</a:t>
            </a:r>
            <a:r>
              <a:rPr lang="en-GB" sz="1200" b="1" dirty="0"/>
              <a:t>.)</a:t>
            </a:r>
            <a:endParaRPr lang="en-GB" sz="1200" dirty="0"/>
          </a:p>
          <a:p>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684534" y="3284984"/>
            <a:ext cx="7919914"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smtClean="0"/>
              <a:t>A </a:t>
            </a:r>
            <a:r>
              <a:rPr lang="en-GB" sz="2400" b="1" dirty="0"/>
              <a:t>pure water for </a:t>
            </a:r>
            <a:r>
              <a:rPr lang="en-GB" sz="2400" b="1" dirty="0" smtClean="0"/>
              <a:t>growth; refreshing, healing </a:t>
            </a:r>
            <a:r>
              <a:rPr lang="en-GB" sz="2400" b="1" dirty="0"/>
              <a:t>our land</a:t>
            </a:r>
            <a:r>
              <a:rPr lang="en-GB" sz="2400" b="1" dirty="0" smtClean="0"/>
              <a:t>.</a:t>
            </a:r>
          </a:p>
          <a:p>
            <a:pPr algn="r"/>
            <a:r>
              <a:rPr lang="en-GB" altLang="en-US" sz="2400" dirty="0" smtClean="0">
                <a:latin typeface="Times New Roman" panose="02020603050405020304" pitchFamily="18" charset="0"/>
                <a:cs typeface="Times New Roman" panose="02020603050405020304" pitchFamily="18" charset="0"/>
              </a:rPr>
              <a:t>				</a:t>
            </a:r>
            <a:endParaRPr lang="en-US" altLang="en-US" b="1" dirty="0" smtClean="0">
              <a:solidFill>
                <a:srgbClr val="B0852B"/>
              </a:solidFill>
              <a:latin typeface="Times New Roman" panose="02020603050405020304" pitchFamily="18" charset="0"/>
              <a:cs typeface="Times New Roman" panose="02020603050405020304" pitchFamily="18" charset="0"/>
            </a:endParaRPr>
          </a:p>
          <a:p>
            <a:r>
              <a:rPr lang="en-GB" sz="1200" b="1" dirty="0" smtClean="0"/>
              <a:t>(</a:t>
            </a:r>
            <a:r>
              <a:rPr lang="en-GB" sz="1200" b="1" dirty="0"/>
              <a:t>Music: </a:t>
            </a:r>
            <a:r>
              <a:rPr lang="en-GB" sz="1200" b="1" dirty="0" err="1"/>
              <a:t>Albete</a:t>
            </a:r>
            <a:r>
              <a:rPr lang="en-GB" sz="1200" b="1" dirty="0"/>
              <a:t> </a:t>
            </a:r>
            <a:r>
              <a:rPr lang="en-GB" sz="1200" b="1" dirty="0" err="1"/>
              <a:t>Correia</a:t>
            </a:r>
            <a:r>
              <a:rPr lang="en-GB" sz="1200" b="1" dirty="0"/>
              <a:t>. </a:t>
            </a:r>
            <a:r>
              <a:rPr lang="en-GB" sz="1200" b="1" dirty="0" err="1"/>
              <a:t>Portugese</a:t>
            </a:r>
            <a:r>
              <a:rPr lang="en-GB" sz="1200" b="1" dirty="0"/>
              <a:t> and English: </a:t>
            </a:r>
            <a:r>
              <a:rPr lang="en-GB" sz="1200" b="1" dirty="0" err="1"/>
              <a:t>Simei</a:t>
            </a:r>
            <a:r>
              <a:rPr lang="en-GB" sz="1200" b="1" dirty="0"/>
              <a:t> Monteiro. </a:t>
            </a:r>
            <a:endParaRPr lang="en-GB" sz="1200" b="1" dirty="0" smtClean="0"/>
          </a:p>
          <a:p>
            <a:r>
              <a:rPr lang="en-GB" sz="1200" b="1" dirty="0" smtClean="0"/>
              <a:t>Welsh</a:t>
            </a:r>
            <a:r>
              <a:rPr lang="en-GB" sz="1200" b="1" dirty="0"/>
              <a:t>: Gwynn </a:t>
            </a:r>
            <a:r>
              <a:rPr lang="en-GB" sz="1200" b="1" dirty="0" err="1"/>
              <a:t>ap</a:t>
            </a:r>
            <a:r>
              <a:rPr lang="en-GB" sz="1200" b="1" dirty="0"/>
              <a:t> </a:t>
            </a:r>
            <a:r>
              <a:rPr lang="en-GB" sz="1200" b="1" dirty="0" err="1"/>
              <a:t>Gwilym</a:t>
            </a:r>
            <a:r>
              <a:rPr lang="en-GB" sz="1200" b="1" dirty="0"/>
              <a:t>. </a:t>
            </a:r>
            <a:endParaRPr lang="en-GB" sz="1200" dirty="0"/>
          </a:p>
          <a:p>
            <a:r>
              <a:rPr lang="en-GB" sz="1200" b="1" dirty="0"/>
              <a:t>© 2013 WCC-COE, P.O. Box 2100, CH-1211 Geneva 2. </a:t>
            </a:r>
            <a:endParaRPr lang="en-GB" sz="1200" b="1" dirty="0" smtClean="0"/>
          </a:p>
          <a:p>
            <a:r>
              <a:rPr lang="en-GB" sz="1200" b="1" dirty="0" smtClean="0"/>
              <a:t>For </a:t>
            </a:r>
            <a:r>
              <a:rPr lang="en-GB" sz="1200" b="1" dirty="0"/>
              <a:t>non-profit use only.)</a:t>
            </a:r>
            <a:endParaRPr lang="en-GB" sz="1200" dirty="0"/>
          </a:p>
          <a:p>
            <a:pPr lvl="2" indent="0" algn="r" eaLnBrk="1" hangingPunct="1">
              <a:spcBef>
                <a:spcPct val="20000"/>
              </a:spcBef>
            </a:pPr>
            <a:r>
              <a:rPr lang="en-US" altLang="en-US" b="1" dirty="0" smtClean="0">
                <a:solidFill>
                  <a:srgbClr val="B0852B"/>
                </a:solidFill>
                <a:latin typeface="Times New Roman" panose="02020603050405020304" pitchFamily="18" charset="0"/>
                <a:cs typeface="Times New Roman" panose="02020603050405020304" pitchFamily="18" charset="0"/>
              </a:rPr>
              <a:t>6/6</a:t>
            </a:r>
            <a:endParaRPr lang="en-US" altLang="en-US" b="1" dirty="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46382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39552" y="692696"/>
            <a:ext cx="8135938"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smtClean="0">
                <a:solidFill>
                  <a:srgbClr val="B0852B"/>
                </a:solidFill>
                <a:latin typeface="+mj-lt"/>
                <a:cs typeface="Times New Roman" panose="02020603050405020304" pitchFamily="18" charset="0"/>
              </a:rPr>
              <a:t>II. </a:t>
            </a:r>
            <a:r>
              <a:rPr lang="en-GB" altLang="en-US" sz="3600" b="1" dirty="0" err="1">
                <a:solidFill>
                  <a:srgbClr val="B0852B"/>
                </a:solidFill>
                <a:latin typeface="+mj-lt"/>
                <a:cs typeface="Times New Roman" panose="02020603050405020304" pitchFamily="18" charset="0"/>
              </a:rPr>
              <a:t>Yr</a:t>
            </a:r>
            <a:r>
              <a:rPr lang="en-GB" altLang="en-US" sz="3600" b="1" dirty="0">
                <a:solidFill>
                  <a:srgbClr val="B0852B"/>
                </a:solidFill>
                <a:latin typeface="+mj-lt"/>
                <a:cs typeface="Times New Roman" panose="02020603050405020304" pitchFamily="18" charset="0"/>
              </a:rPr>
              <a:t> </a:t>
            </a:r>
            <a:r>
              <a:rPr lang="en-GB" altLang="en-US" sz="3600" b="1" dirty="0" err="1">
                <a:solidFill>
                  <a:srgbClr val="B0852B"/>
                </a:solidFill>
                <a:latin typeface="+mj-lt"/>
                <a:cs typeface="Times New Roman" panose="02020603050405020304" pitchFamily="18" charset="0"/>
              </a:rPr>
              <a:t>Agoriad</a:t>
            </a:r>
            <a:endParaRPr lang="en-GB" altLang="en-US" sz="3600" dirty="0">
              <a:solidFill>
                <a:srgbClr val="B0852B"/>
              </a:solidFill>
              <a:latin typeface="+mj-lt"/>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2"/>
          <p:cNvSpPr>
            <a:spLocks noChangeArrowheads="1"/>
          </p:cNvSpPr>
          <p:nvPr/>
        </p:nvSpPr>
        <p:spPr bwMode="auto">
          <a:xfrm>
            <a:off x="539552" y="2061890"/>
            <a:ext cx="8135938"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smtClean="0">
                <a:solidFill>
                  <a:srgbClr val="B0852B"/>
                </a:solidFill>
                <a:latin typeface="+mj-lt"/>
                <a:cs typeface="Times New Roman" panose="02020603050405020304" pitchFamily="18" charset="0"/>
              </a:rPr>
              <a:t>II. Opening</a:t>
            </a:r>
            <a:endParaRPr lang="en-GB" altLang="en-US" sz="3600" dirty="0">
              <a:solidFill>
                <a:srgbClr val="B0852B"/>
              </a:solidFill>
              <a:latin typeface="+mj-lt"/>
            </a:endParaRPr>
          </a:p>
        </p:txBody>
      </p:sp>
    </p:spTree>
    <p:extLst>
      <p:ext uri="{BB962C8B-B14F-4D97-AF65-F5344CB8AC3E}">
        <p14:creationId xmlns:p14="http://schemas.microsoft.com/office/powerpoint/2010/main" val="2299654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39552" y="3284984"/>
            <a:ext cx="8135938"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smtClean="0">
                <a:solidFill>
                  <a:srgbClr val="B0852B"/>
                </a:solidFill>
                <a:latin typeface="+mj-lt"/>
                <a:cs typeface="Times New Roman" panose="02020603050405020304" pitchFamily="18" charset="0"/>
              </a:rPr>
              <a:t>I. Prelude/preparation</a:t>
            </a:r>
            <a:endParaRPr lang="en-GB" altLang="en-US" sz="3600" dirty="0">
              <a:solidFill>
                <a:srgbClr val="B0852B"/>
              </a:solidFill>
              <a:latin typeface="+mj-lt"/>
            </a:endParaRPr>
          </a:p>
        </p:txBody>
      </p:sp>
      <p:sp>
        <p:nvSpPr>
          <p:cNvPr id="307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4"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5" name="Rectangle 2"/>
          <p:cNvSpPr>
            <a:spLocks noChangeArrowheads="1"/>
          </p:cNvSpPr>
          <p:nvPr/>
        </p:nvSpPr>
        <p:spPr bwMode="auto">
          <a:xfrm>
            <a:off x="540518" y="2060848"/>
            <a:ext cx="8135938"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smtClean="0">
                <a:solidFill>
                  <a:srgbClr val="B0852B"/>
                </a:solidFill>
                <a:latin typeface="+mj-lt"/>
                <a:cs typeface="Times New Roman" panose="02020603050405020304" pitchFamily="18" charset="0"/>
              </a:rPr>
              <a:t>I. </a:t>
            </a:r>
            <a:r>
              <a:rPr lang="en-GB" altLang="en-US" sz="3600" b="1" dirty="0">
                <a:solidFill>
                  <a:srgbClr val="B0852B"/>
                </a:solidFill>
                <a:latin typeface="+mj-lt"/>
                <a:cs typeface="Times New Roman" panose="02020603050405020304" pitchFamily="18" charset="0"/>
              </a:rPr>
              <a:t>Y </a:t>
            </a:r>
            <a:r>
              <a:rPr lang="en-GB" altLang="en-US" sz="3600" b="1" dirty="0" err="1">
                <a:solidFill>
                  <a:srgbClr val="B0852B"/>
                </a:solidFill>
                <a:latin typeface="+mj-lt"/>
                <a:cs typeface="Times New Roman" panose="02020603050405020304" pitchFamily="18" charset="0"/>
              </a:rPr>
              <a:t>Preliwd</a:t>
            </a:r>
            <a:r>
              <a:rPr lang="en-GB" altLang="en-US" sz="3600" b="1" dirty="0">
                <a:solidFill>
                  <a:srgbClr val="B0852B"/>
                </a:solidFill>
                <a:latin typeface="+mj-lt"/>
                <a:cs typeface="Times New Roman" panose="02020603050405020304" pitchFamily="18" charset="0"/>
              </a:rPr>
              <a:t>/y </a:t>
            </a:r>
            <a:r>
              <a:rPr lang="en-GB" altLang="en-US" sz="3600" b="1" dirty="0" err="1">
                <a:solidFill>
                  <a:srgbClr val="B0852B"/>
                </a:solidFill>
                <a:latin typeface="+mj-lt"/>
                <a:cs typeface="Times New Roman" panose="02020603050405020304" pitchFamily="18" charset="0"/>
              </a:rPr>
              <a:t>Paratoi</a:t>
            </a:r>
            <a:endParaRPr lang="en-GB" altLang="en-US" sz="3600" dirty="0">
              <a:solidFill>
                <a:srgbClr val="B0852B"/>
              </a:solidFill>
              <a:latin typeface="+mj-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76375" y="2349053"/>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err="1">
                <a:solidFill>
                  <a:srgbClr val="B0852B"/>
                </a:solidFill>
                <a:latin typeface="+mj-lt"/>
                <a:cs typeface="Times New Roman" panose="02020603050405020304" pitchFamily="18" charset="0"/>
              </a:rPr>
              <a:t>Gwahoddiad</a:t>
            </a:r>
            <a:r>
              <a:rPr lang="en-GB" altLang="en-US" sz="3200" b="1" u="sng" dirty="0">
                <a:solidFill>
                  <a:srgbClr val="B0852B"/>
                </a:solidFill>
                <a:latin typeface="+mj-lt"/>
                <a:cs typeface="Times New Roman" panose="02020603050405020304" pitchFamily="18" charset="0"/>
              </a:rPr>
              <a:t> </a:t>
            </a:r>
            <a:r>
              <a:rPr lang="en-GB" altLang="en-US" sz="3200" b="1" u="sng" dirty="0" err="1">
                <a:solidFill>
                  <a:srgbClr val="B0852B"/>
                </a:solidFill>
                <a:latin typeface="+mj-lt"/>
                <a:cs typeface="Times New Roman" panose="02020603050405020304" pitchFamily="18" charset="0"/>
              </a:rPr>
              <a:t>i</a:t>
            </a:r>
            <a:r>
              <a:rPr lang="en-GB" altLang="en-US" sz="3200" b="1" u="sng" dirty="0">
                <a:solidFill>
                  <a:srgbClr val="B0852B"/>
                </a:solidFill>
                <a:latin typeface="+mj-lt"/>
                <a:cs typeface="Times New Roman" panose="02020603050405020304" pitchFamily="18" charset="0"/>
              </a:rPr>
              <a:t> </a:t>
            </a:r>
            <a:r>
              <a:rPr lang="en-GB" altLang="en-US" sz="3200" b="1" u="sng" dirty="0" err="1">
                <a:solidFill>
                  <a:srgbClr val="B0852B"/>
                </a:solidFill>
                <a:latin typeface="+mj-lt"/>
                <a:cs typeface="Times New Roman" panose="02020603050405020304" pitchFamily="18" charset="0"/>
              </a:rPr>
              <a:t>weddïo</a:t>
            </a:r>
            <a:r>
              <a:rPr lang="en-GB" altLang="en-US" sz="3600" b="1" dirty="0" smtClean="0">
                <a:solidFill>
                  <a:srgbClr val="B0852B"/>
                </a:solidFill>
                <a:latin typeface="+mj-lt"/>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2"/>
          <p:cNvSpPr>
            <a:spLocks noChangeArrowheads="1"/>
          </p:cNvSpPr>
          <p:nvPr/>
        </p:nvSpPr>
        <p:spPr bwMode="auto">
          <a:xfrm>
            <a:off x="1475656" y="3573189"/>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smtClean="0">
                <a:solidFill>
                  <a:srgbClr val="B0852B"/>
                </a:solidFill>
                <a:latin typeface="+mj-lt"/>
                <a:cs typeface="Times New Roman" panose="02020603050405020304" pitchFamily="18" charset="0"/>
              </a:rPr>
              <a:t>Invitation to prayer</a:t>
            </a:r>
            <a:r>
              <a:rPr lang="en-GB" altLang="en-US" sz="3600" b="1" dirty="0" smtClean="0">
                <a:solidFill>
                  <a:srgbClr val="B0852B"/>
                </a:solidFill>
                <a:latin typeface="+mj-lt"/>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Tree>
    <p:extLst>
      <p:ext uri="{BB962C8B-B14F-4D97-AF65-F5344CB8AC3E}">
        <p14:creationId xmlns:p14="http://schemas.microsoft.com/office/powerpoint/2010/main" val="6230555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Hollalluog</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Dduw</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anadla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ynom</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anadl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undod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cydnabod</a:t>
            </a:r>
            <a:r>
              <a:rPr lang="en-GB" altLang="en-US" sz="2400" dirty="0">
                <a:latin typeface="+mj-lt"/>
                <a:cs typeface="Times New Roman" panose="02020603050405020304" pitchFamily="18" charset="0"/>
              </a:rPr>
              <a:t> </a:t>
            </a:r>
            <a:r>
              <a:rPr lang="en-GB" altLang="en-US" sz="2400" dirty="0" err="1" smtClean="0">
                <a:latin typeface="+mj-lt"/>
                <a:cs typeface="Times New Roman" panose="02020603050405020304" pitchFamily="18" charset="0"/>
              </a:rPr>
              <a:t>ein</a:t>
            </a:r>
            <a:r>
              <a:rPr lang="en-GB" altLang="en-US" sz="2400" dirty="0" smtClean="0">
                <a:latin typeface="+mj-lt"/>
                <a:cs typeface="Times New Roman" panose="02020603050405020304" pitchFamily="18" charset="0"/>
              </a:rPr>
              <a:t> </a:t>
            </a:r>
            <a:r>
              <a:rPr lang="en-GB" altLang="en-US" sz="2400" dirty="0" err="1" smtClean="0">
                <a:latin typeface="+mj-lt"/>
                <a:cs typeface="Times New Roman" panose="02020603050405020304" pitchFamily="18" charset="0"/>
              </a:rPr>
              <a:t>hamrywiaeth</a:t>
            </a:r>
            <a:r>
              <a:rPr lang="en-GB" altLang="en-US" sz="2400" dirty="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645024"/>
            <a:ext cx="8064500"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Almighty God, breathe into us the wind of unity that recognises our diversity.</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77990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B0852B"/>
                </a:solidFill>
                <a:latin typeface="+mj-lt"/>
                <a:cs typeface="Times New Roman" panose="02020603050405020304" pitchFamily="18" charset="0"/>
              </a:rPr>
              <a:t>Pawb</a:t>
            </a:r>
            <a:endParaRPr lang="en-GB" altLang="en-US" sz="28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err="1">
                <a:latin typeface="+mj-lt"/>
                <a:cs typeface="Times New Roman" panose="02020603050405020304" pitchFamily="18" charset="0"/>
              </a:rPr>
              <a:t>Anadla</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ynom</a:t>
            </a:r>
            <a:r>
              <a:rPr lang="en-GB" altLang="en-US" sz="2400" b="1" dirty="0">
                <a:latin typeface="+mj-lt"/>
                <a:cs typeface="Times New Roman" panose="02020603050405020304" pitchFamily="18" charset="0"/>
              </a:rPr>
              <a:t> y </a:t>
            </a:r>
            <a:r>
              <a:rPr lang="en-GB" altLang="en-US" sz="2400" b="1" dirty="0" err="1">
                <a:latin typeface="+mj-lt"/>
                <a:cs typeface="Times New Roman" panose="02020603050405020304" pitchFamily="18" charset="0"/>
              </a:rPr>
              <a:t>goddefgarwch</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croesawgar</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sy’n</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ein</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llunio’n</a:t>
            </a:r>
            <a:r>
              <a:rPr lang="en-GB" altLang="en-US" sz="2400" b="1" dirty="0">
                <a:latin typeface="+mj-lt"/>
                <a:cs typeface="Times New Roman" panose="02020603050405020304" pitchFamily="18" charset="0"/>
              </a:rPr>
              <a:t> </a:t>
            </a:r>
            <a:r>
              <a:rPr lang="en-GB" altLang="en-US" sz="2400" b="1" dirty="0" err="1" smtClean="0">
                <a:latin typeface="+mj-lt"/>
                <a:cs typeface="Times New Roman" panose="02020603050405020304" pitchFamily="18" charset="0"/>
              </a:rPr>
              <a:t>gymuned</a:t>
            </a:r>
            <a:r>
              <a:rPr lang="en-GB" altLang="en-US" sz="2400" b="1" dirty="0">
                <a:latin typeface="+mj-lt"/>
                <a:cs typeface="Times New Roman" panose="02020603050405020304" pitchFamily="18" charset="0"/>
              </a:rPr>
              <a:t>.</a:t>
            </a:r>
          </a:p>
          <a:p>
            <a:pPr lvl="2" indent="0" eaLnBrk="1" hangingPunct="1">
              <a:spcBef>
                <a:spcPct val="20000"/>
              </a:spcBef>
            </a:pPr>
            <a:r>
              <a:rPr lang="en-GB" altLang="en-US" sz="3200" dirty="0" smtClean="0">
                <a:latin typeface="+mj-lt"/>
              </a:rPr>
              <a:t> </a:t>
            </a:r>
            <a:endParaRPr lang="en-GB" altLang="en-US" sz="2800" dirty="0" smtClean="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573016"/>
            <a:ext cx="8064500"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Breathe into us tolerance that welcomes and makes us community.</a:t>
            </a:r>
            <a:r>
              <a:rPr lang="en-GB" altLang="en-US" sz="3200" dirty="0" smtClean="0">
                <a:latin typeface="+mj-lt"/>
              </a:rPr>
              <a:t> </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13507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2</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Anadla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ynom</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tân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uno’r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hyn</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rwygwyd</a:t>
            </a:r>
            <a:r>
              <a:rPr lang="en-GB" altLang="en-US" sz="2400" dirty="0">
                <a:latin typeface="+mj-lt"/>
                <a:cs typeface="Times New Roman" panose="02020603050405020304" pitchFamily="18" charset="0"/>
              </a:rPr>
              <a:t> ac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iacháu’r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hyn</a:t>
            </a:r>
            <a:r>
              <a:rPr lang="en-GB" altLang="en-US" sz="2400" dirty="0">
                <a:latin typeface="+mj-lt"/>
                <a:cs typeface="Times New Roman" panose="02020603050405020304" pitchFamily="18" charset="0"/>
              </a:rPr>
              <a:t> </a:t>
            </a:r>
            <a:r>
              <a:rPr lang="en-GB" altLang="en-US" sz="2400" dirty="0" err="1" smtClean="0">
                <a:latin typeface="+mj-lt"/>
                <a:cs typeface="Times New Roman" panose="02020603050405020304" pitchFamily="18" charset="0"/>
              </a:rPr>
              <a:t>sydd</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glaf</a:t>
            </a:r>
            <a:r>
              <a:rPr lang="en-GB" altLang="en-US" sz="2400" dirty="0">
                <a:latin typeface="+mj-lt"/>
                <a:cs typeface="Times New Roman" panose="02020603050405020304" pitchFamily="18" charset="0"/>
              </a:rPr>
              <a:t>.</a:t>
            </a:r>
          </a:p>
          <a:p>
            <a:pPr lvl="2" indent="0" eaLnBrk="1" hangingPunct="1">
              <a:spcBef>
                <a:spcPct val="20000"/>
              </a:spcBef>
            </a:pPr>
            <a:r>
              <a:rPr lang="en-GB" altLang="en-US" sz="3200" dirty="0" smtClean="0">
                <a:latin typeface="+mj-lt"/>
              </a:rPr>
              <a:t> </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789040"/>
            <a:ext cx="8064500"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2</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Breathe into us fire that unites what is torn apart and heals what is ill</a:t>
            </a:r>
            <a:r>
              <a:rPr lang="en-GB" altLang="en-US" sz="2400" dirty="0" smtClean="0">
                <a:latin typeface="+mj-lt"/>
                <a:cs typeface="Times New Roman" panose="02020603050405020304" pitchFamily="18" charset="0"/>
              </a:rPr>
              <a:t>.</a:t>
            </a:r>
            <a:r>
              <a:rPr lang="en-GB" altLang="en-US" sz="3200" dirty="0" smtClean="0">
                <a:latin typeface="+mj-lt"/>
              </a:rPr>
              <a:t> </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76321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solidFill>
                  <a:srgbClr val="B0852B"/>
                </a:solidFill>
                <a:latin typeface="+mj-lt"/>
                <a:cs typeface="Times New Roman" panose="02020603050405020304" pitchFamily="18" charset="0"/>
              </a:rPr>
              <a:t>Pawb</a:t>
            </a: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err="1">
                <a:latin typeface="+mj-lt"/>
                <a:cs typeface="Times New Roman" panose="02020603050405020304" pitchFamily="18" charset="0"/>
              </a:rPr>
              <a:t>Anadla</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ynom</a:t>
            </a:r>
            <a:r>
              <a:rPr lang="en-GB" altLang="en-US" sz="2400" b="1" dirty="0">
                <a:latin typeface="+mj-lt"/>
                <a:cs typeface="Times New Roman" panose="02020603050405020304" pitchFamily="18" charset="0"/>
              </a:rPr>
              <a:t> y </a:t>
            </a:r>
            <a:r>
              <a:rPr lang="en-GB" altLang="en-US" sz="2400" b="1" dirty="0" err="1">
                <a:latin typeface="+mj-lt"/>
                <a:cs typeface="Times New Roman" panose="02020603050405020304" pitchFamily="18" charset="0"/>
              </a:rPr>
              <a:t>gras</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sy’n</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goresgyn</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casineb</a:t>
            </a:r>
            <a:r>
              <a:rPr lang="en-GB" altLang="en-US" sz="2400" b="1" dirty="0">
                <a:latin typeface="+mj-lt"/>
                <a:cs typeface="Times New Roman" panose="02020603050405020304" pitchFamily="18" charset="0"/>
              </a:rPr>
              <a:t> ac </a:t>
            </a:r>
            <a:r>
              <a:rPr lang="en-GB" altLang="en-US" sz="2400" b="1" dirty="0" err="1">
                <a:latin typeface="+mj-lt"/>
                <a:cs typeface="Times New Roman" panose="02020603050405020304" pitchFamily="18" charset="0"/>
              </a:rPr>
              <a:t>yn</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ein</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rhyddhau</a:t>
            </a:r>
            <a:r>
              <a:rPr lang="en-GB" altLang="en-US" sz="2400" b="1" dirty="0">
                <a:latin typeface="+mj-lt"/>
                <a:cs typeface="Times New Roman" panose="02020603050405020304" pitchFamily="18" charset="0"/>
              </a:rPr>
              <a:t> </a:t>
            </a:r>
            <a:r>
              <a:rPr lang="en-GB" altLang="en-US" sz="2400" b="1" dirty="0" smtClean="0">
                <a:latin typeface="+mj-lt"/>
                <a:cs typeface="Times New Roman" panose="02020603050405020304" pitchFamily="18" charset="0"/>
              </a:rPr>
              <a:t>o bob </a:t>
            </a:r>
            <a:r>
              <a:rPr lang="en-GB" altLang="en-US" sz="2400" b="1" dirty="0" err="1">
                <a:latin typeface="+mj-lt"/>
                <a:cs typeface="Times New Roman" panose="02020603050405020304" pitchFamily="18" charset="0"/>
              </a:rPr>
              <a:t>trais</a:t>
            </a:r>
            <a:r>
              <a:rPr lang="en-GB" altLang="en-US" sz="2400" b="1" dirty="0">
                <a:latin typeface="+mj-lt"/>
                <a:cs typeface="Times New Roman" panose="02020603050405020304" pitchFamily="18" charset="0"/>
              </a:rPr>
              <a:t>.</a:t>
            </a: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717032"/>
            <a:ext cx="8064500"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Breathe into us grace that overcomes hatred and frees </a:t>
            </a:r>
            <a:r>
              <a:rPr lang="en-GB" altLang="en-US" sz="2400" b="1" dirty="0" smtClean="0">
                <a:latin typeface="+mj-lt"/>
                <a:cs typeface="Times New Roman" panose="02020603050405020304" pitchFamily="18" charset="0"/>
              </a:rPr>
              <a:t>us from </a:t>
            </a:r>
            <a:r>
              <a:rPr lang="en-GB" altLang="en-US" sz="2400" b="1" dirty="0">
                <a:latin typeface="+mj-lt"/>
                <a:cs typeface="Times New Roman" panose="02020603050405020304" pitchFamily="18" charset="0"/>
              </a:rPr>
              <a:t>violence</a:t>
            </a:r>
            <a:r>
              <a:rPr lang="en-GB" altLang="en-US" sz="2400" b="1" dirty="0" smtClean="0">
                <a:latin typeface="+mj-lt"/>
                <a:cs typeface="Times New Roman" panose="02020603050405020304" pitchFamily="18" charset="0"/>
              </a:rPr>
              <a:t>.</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06634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1</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Anadla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ynom</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bywyd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gorchfygu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angau</a:t>
            </a:r>
            <a:r>
              <a:rPr lang="en-GB" altLang="en-US" sz="2400" dirty="0">
                <a:latin typeface="+mj-lt"/>
                <a:cs typeface="Times New Roman" panose="02020603050405020304" pitchFamily="18" charset="0"/>
              </a:rPr>
              <a:t>.</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645024"/>
            <a:ext cx="806450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1</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Breathe into us life that faces down and defeats death</a:t>
            </a:r>
            <a:r>
              <a:rPr lang="en-GB" altLang="en-US" sz="2400" dirty="0" smtClean="0">
                <a:latin typeface="+mj-lt"/>
                <a:cs typeface="Times New Roman" panose="02020603050405020304" pitchFamily="18" charset="0"/>
              </a:rPr>
              <a:t>.</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23337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solidFill>
                  <a:srgbClr val="B0852B"/>
                </a:solidFill>
                <a:latin typeface="+mj-lt"/>
                <a:cs typeface="Times New Roman" panose="02020603050405020304" pitchFamily="18" charset="0"/>
              </a:rPr>
              <a:t>Pawb</a:t>
            </a: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err="1">
                <a:latin typeface="+mj-lt"/>
                <a:cs typeface="Times New Roman" panose="02020603050405020304" pitchFamily="18" charset="0"/>
              </a:rPr>
              <a:t>Bendigedig</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fyddo</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Duw’r</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trugaredd</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sy’n</a:t>
            </a:r>
            <a:r>
              <a:rPr lang="en-GB" altLang="en-US" sz="2400" b="1" dirty="0">
                <a:latin typeface="+mj-lt"/>
                <a:cs typeface="Times New Roman" panose="02020603050405020304" pitchFamily="18" charset="0"/>
              </a:rPr>
              <a:t> Dad, </a:t>
            </a:r>
            <a:r>
              <a:rPr lang="en-GB" altLang="en-US" sz="2400" b="1" dirty="0" err="1">
                <a:latin typeface="+mj-lt"/>
                <a:cs typeface="Times New Roman" panose="02020603050405020304" pitchFamily="18" charset="0"/>
              </a:rPr>
              <a:t>Mab</a:t>
            </a:r>
            <a:r>
              <a:rPr lang="en-GB" altLang="en-US" sz="2400" b="1" dirty="0">
                <a:latin typeface="+mj-lt"/>
                <a:cs typeface="Times New Roman" panose="02020603050405020304" pitchFamily="18" charset="0"/>
              </a:rPr>
              <a:t> ac </a:t>
            </a:r>
            <a:r>
              <a:rPr lang="en-GB" altLang="en-US" sz="2400" b="1" dirty="0" err="1">
                <a:latin typeface="+mj-lt"/>
                <a:cs typeface="Times New Roman" panose="02020603050405020304" pitchFamily="18" charset="0"/>
              </a:rPr>
              <a:t>Ysbryd</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Glân</a:t>
            </a:r>
            <a:r>
              <a:rPr lang="en-GB" altLang="en-US" sz="2400" b="1" dirty="0">
                <a:latin typeface="+mj-lt"/>
                <a:cs typeface="Times New Roman" panose="02020603050405020304" pitchFamily="18" charset="0"/>
              </a:rPr>
              <a:t>, ac </a:t>
            </a:r>
            <a:r>
              <a:rPr lang="en-GB" altLang="en-US" sz="2400" b="1" dirty="0" err="1">
                <a:latin typeface="+mj-lt"/>
                <a:cs typeface="Times New Roman" panose="02020603050405020304" pitchFamily="18" charset="0"/>
              </a:rPr>
              <a:t>sy’n</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gwneud</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popeth</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yn</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newydd</a:t>
            </a:r>
            <a:r>
              <a:rPr lang="en-GB" altLang="en-US" sz="2400" b="1" dirty="0">
                <a:latin typeface="+mj-lt"/>
                <a:cs typeface="Times New Roman" panose="02020603050405020304" pitchFamily="18" charset="0"/>
              </a:rPr>
              <a:t>. Amen!</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717032"/>
            <a:ext cx="8064500"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Blessed be the God of mercy, who is Father, Son and Holy Spirit, and makes all things new. Amen!</a:t>
            </a:r>
            <a:r>
              <a:rPr lang="en-GB" altLang="en-US" sz="3200" dirty="0" smtClean="0">
                <a:latin typeface="+mj-lt"/>
              </a:rPr>
              <a:t> </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97732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476375" y="2420888"/>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err="1">
                <a:solidFill>
                  <a:srgbClr val="B0852B"/>
                </a:solidFill>
                <a:latin typeface="+mj-lt"/>
                <a:cs typeface="Times New Roman" panose="02020603050405020304" pitchFamily="18" charset="0"/>
              </a:rPr>
              <a:t>Cyffesu</a:t>
            </a:r>
            <a:r>
              <a:rPr lang="en-GB" altLang="en-US" sz="3200" b="1" u="sng" dirty="0">
                <a:solidFill>
                  <a:srgbClr val="B0852B"/>
                </a:solidFill>
                <a:latin typeface="+mj-lt"/>
                <a:cs typeface="Times New Roman" panose="02020603050405020304" pitchFamily="18" charset="0"/>
              </a:rPr>
              <a:t> </a:t>
            </a:r>
            <a:r>
              <a:rPr lang="en-GB" altLang="en-US" sz="3200" b="1" u="sng" dirty="0" err="1">
                <a:solidFill>
                  <a:srgbClr val="B0852B"/>
                </a:solidFill>
                <a:latin typeface="+mj-lt"/>
                <a:cs typeface="Times New Roman" panose="02020603050405020304" pitchFamily="18" charset="0"/>
              </a:rPr>
              <a:t>a’r</a:t>
            </a:r>
            <a:r>
              <a:rPr lang="en-GB" altLang="en-US" sz="3200" b="1" u="sng" dirty="0">
                <a:solidFill>
                  <a:srgbClr val="B0852B"/>
                </a:solidFill>
                <a:latin typeface="+mj-lt"/>
                <a:cs typeface="Times New Roman" panose="02020603050405020304" pitchFamily="18" charset="0"/>
              </a:rPr>
              <a:t> Kyrie</a:t>
            </a:r>
            <a:r>
              <a:rPr lang="en-GB" altLang="en-US" sz="3600" b="1" dirty="0" smtClean="0">
                <a:solidFill>
                  <a:schemeClr val="tx2"/>
                </a:solidFill>
                <a:latin typeface="Times New Roman" panose="02020603050405020304" pitchFamily="18" charset="0"/>
                <a:cs typeface="Times New Roman" panose="02020603050405020304" pitchFamily="18" charset="0"/>
              </a:rPr>
              <a:t/>
            </a:r>
            <a:br>
              <a:rPr lang="en-GB" altLang="en-US" sz="3600" b="1" dirty="0" smtClean="0">
                <a:solidFill>
                  <a:schemeClr val="tx2"/>
                </a:solidFill>
                <a:latin typeface="Times New Roman" panose="02020603050405020304" pitchFamily="18" charset="0"/>
                <a:cs typeface="Times New Roman" panose="02020603050405020304" pitchFamily="18" charset="0"/>
              </a:rPr>
            </a:b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2"/>
          <p:cNvSpPr>
            <a:spLocks noChangeArrowheads="1"/>
          </p:cNvSpPr>
          <p:nvPr/>
        </p:nvSpPr>
        <p:spPr bwMode="auto">
          <a:xfrm>
            <a:off x="1475656" y="3573189"/>
            <a:ext cx="633571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a:solidFill>
                  <a:srgbClr val="B0852B"/>
                </a:solidFill>
                <a:latin typeface="+mj-lt"/>
                <a:cs typeface="Times New Roman" panose="02020603050405020304" pitchFamily="18" charset="0"/>
              </a:rPr>
              <a:t>Confession of Sin and Kyrie</a:t>
            </a:r>
            <a:r>
              <a:rPr lang="en-GB" altLang="en-US" sz="3600" b="1" dirty="0" smtClean="0">
                <a:solidFill>
                  <a:srgbClr val="B0852B"/>
                </a:solidFill>
                <a:latin typeface="+mj-lt"/>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Tree>
    <p:extLst>
      <p:ext uri="{BB962C8B-B14F-4D97-AF65-F5344CB8AC3E}">
        <p14:creationId xmlns:p14="http://schemas.microsoft.com/office/powerpoint/2010/main" val="36273012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412776"/>
            <a:ext cx="8064500" cy="187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Mewn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gwyleidd-dra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fel</a:t>
            </a:r>
            <a:r>
              <a:rPr lang="en-GB" altLang="en-US" sz="2400" dirty="0">
                <a:latin typeface="+mj-lt"/>
                <a:cs typeface="Times New Roman" panose="02020603050405020304" pitchFamily="18" charset="0"/>
              </a:rPr>
              <a:t> plant </a:t>
            </a:r>
            <a:r>
              <a:rPr lang="en-GB" altLang="en-US" sz="2400" dirty="0" err="1">
                <a:latin typeface="+mj-lt"/>
                <a:cs typeface="Times New Roman" panose="02020603050405020304" pitchFamily="18" charset="0"/>
              </a:rPr>
              <a:t>Duw</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chwiorydd</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brodyr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yng</a:t>
            </a:r>
            <a:r>
              <a:rPr lang="en-GB" altLang="en-US" sz="2400" dirty="0">
                <a:latin typeface="+mj-lt"/>
                <a:cs typeface="Times New Roman" panose="02020603050405020304" pitchFamily="18" charset="0"/>
              </a:rPr>
              <a:t> </a:t>
            </a:r>
            <a:r>
              <a:rPr lang="en-GB" altLang="en-US" sz="2400" dirty="0" err="1" smtClean="0">
                <a:latin typeface="+mj-lt"/>
                <a:cs typeface="Times New Roman" panose="02020603050405020304" pitchFamily="18" charset="0"/>
              </a:rPr>
              <a:t>Nghrist</a:t>
            </a:r>
            <a:r>
              <a:rPr lang="en-GB" altLang="en-US" sz="2400" dirty="0" smtClean="0">
                <a:latin typeface="+mj-lt"/>
                <a:cs typeface="Times New Roman" panose="02020603050405020304" pitchFamily="18" charset="0"/>
              </a:rPr>
              <a:t>, </a:t>
            </a:r>
            <a:r>
              <a:rPr lang="en-GB" altLang="en-US" sz="2400" dirty="0" err="1" smtClean="0">
                <a:latin typeface="+mj-lt"/>
                <a:cs typeface="Times New Roman" panose="02020603050405020304" pitchFamily="18" charset="0"/>
              </a:rPr>
              <a:t>derbyniwn</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drugaredd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Duw</a:t>
            </a:r>
            <a:r>
              <a:rPr lang="en-GB" altLang="en-US" sz="2400" dirty="0">
                <a:latin typeface="+mj-lt"/>
                <a:cs typeface="Times New Roman" panose="02020603050405020304" pitchFamily="18" charset="0"/>
              </a:rPr>
              <a:t> ac </a:t>
            </a:r>
            <a:r>
              <a:rPr lang="en-GB" altLang="en-US" sz="2400" dirty="0" err="1">
                <a:latin typeface="+mj-lt"/>
                <a:cs typeface="Times New Roman" panose="02020603050405020304" pitchFamily="18" charset="0"/>
              </a:rPr>
              <a:t>ymateb</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i’w</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alwad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wneud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smtClean="0">
                <a:latin typeface="+mj-lt"/>
                <a:cs typeface="Times New Roman" panose="02020603050405020304" pitchFamily="18" charset="0"/>
              </a:rPr>
              <a:t>newydd</a:t>
            </a:r>
            <a:r>
              <a:rPr lang="en-GB" altLang="en-US" sz="2400" dirty="0" smtClean="0">
                <a:latin typeface="+mj-lt"/>
                <a:cs typeface="Times New Roman" panose="02020603050405020304" pitchFamily="18" charset="0"/>
              </a:rPr>
              <a:t> bob </a:t>
            </a:r>
            <a:r>
              <a:rPr lang="en-GB" altLang="en-US" sz="2400" dirty="0" err="1">
                <a:latin typeface="+mj-lt"/>
                <a:cs typeface="Times New Roman" panose="02020603050405020304" pitchFamily="18" charset="0"/>
              </a:rPr>
              <a:t>perthynas</a:t>
            </a:r>
            <a:r>
              <a:rPr lang="en-GB" altLang="en-US" sz="2400" dirty="0">
                <a:latin typeface="+mj-lt"/>
                <a:cs typeface="Times New Roman" panose="02020603050405020304" pitchFamily="18" charset="0"/>
              </a:rPr>
              <a:t>.</a:t>
            </a: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573016"/>
            <a:ext cx="8064500" cy="187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In humility, as children of God and sisters and brothers in </a:t>
            </a:r>
            <a:r>
              <a:rPr lang="en-GB" altLang="en-US" sz="2400" dirty="0" smtClean="0">
                <a:latin typeface="+mj-lt"/>
                <a:cs typeface="Times New Roman" panose="02020603050405020304" pitchFamily="18" charset="0"/>
              </a:rPr>
              <a:t>Christ, we </a:t>
            </a:r>
            <a:r>
              <a:rPr lang="en-GB" altLang="en-US" sz="2400" dirty="0">
                <a:latin typeface="+mj-lt"/>
                <a:cs typeface="Times New Roman" panose="02020603050405020304" pitchFamily="18" charset="0"/>
              </a:rPr>
              <a:t>receive God’s mercy and respond to God’s call to make </a:t>
            </a:r>
            <a:r>
              <a:rPr lang="en-GB" altLang="en-US" sz="2400" dirty="0" smtClean="0">
                <a:latin typeface="+mj-lt"/>
                <a:cs typeface="Times New Roman" panose="02020603050405020304" pitchFamily="18" charset="0"/>
              </a:rPr>
              <a:t>new all </a:t>
            </a:r>
            <a:r>
              <a:rPr lang="en-GB" altLang="en-US" sz="2400" dirty="0">
                <a:latin typeface="+mj-lt"/>
                <a:cs typeface="Times New Roman" panose="02020603050405020304" pitchFamily="18" charset="0"/>
              </a:rPr>
              <a:t>relationships.</a:t>
            </a: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2747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11561" y="1988840"/>
            <a:ext cx="806393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s-ES" altLang="en-US" sz="3200" b="1" u="sng" dirty="0" err="1">
                <a:solidFill>
                  <a:srgbClr val="B0852B"/>
                </a:solidFill>
                <a:latin typeface="+mj-lt"/>
                <a:cs typeface="Times New Roman" panose="02020603050405020304" pitchFamily="18" charset="0"/>
              </a:rPr>
              <a:t>Cân</a:t>
            </a:r>
            <a:r>
              <a:rPr lang="es-ES" altLang="en-US" sz="3200" b="1" u="sng" dirty="0">
                <a:solidFill>
                  <a:srgbClr val="B0852B"/>
                </a:solidFill>
                <a:latin typeface="+mj-lt"/>
                <a:cs typeface="Times New Roman" panose="02020603050405020304" pitchFamily="18" charset="0"/>
              </a:rPr>
              <a:t>: ‘</a:t>
            </a:r>
            <a:r>
              <a:rPr lang="es-ES" altLang="en-US" sz="3200" b="1" u="sng" dirty="0" err="1">
                <a:solidFill>
                  <a:srgbClr val="B0852B"/>
                </a:solidFill>
                <a:latin typeface="+mj-lt"/>
                <a:cs typeface="Times New Roman" panose="02020603050405020304" pitchFamily="18" charset="0"/>
              </a:rPr>
              <a:t>Senor</a:t>
            </a:r>
            <a:r>
              <a:rPr lang="es-ES" altLang="en-US" sz="3200" b="1" u="sng" dirty="0">
                <a:solidFill>
                  <a:srgbClr val="B0852B"/>
                </a:solidFill>
                <a:latin typeface="+mj-lt"/>
                <a:cs typeface="Times New Roman" panose="02020603050405020304" pitchFamily="18" charset="0"/>
              </a:rPr>
              <a:t>, ten piedad de </a:t>
            </a:r>
            <a:r>
              <a:rPr lang="es-ES" altLang="en-US" sz="3200" b="1" u="sng" dirty="0" err="1">
                <a:solidFill>
                  <a:srgbClr val="B0852B"/>
                </a:solidFill>
                <a:latin typeface="+mj-lt"/>
                <a:cs typeface="Times New Roman" panose="02020603050405020304" pitchFamily="18" charset="0"/>
              </a:rPr>
              <a:t>nostoros</a:t>
            </a:r>
            <a:r>
              <a:rPr lang="es-ES" altLang="en-US" sz="3200" b="1" u="sng" dirty="0">
                <a:solidFill>
                  <a:srgbClr val="B0852B"/>
                </a:solidFill>
                <a:latin typeface="+mj-lt"/>
                <a:cs typeface="Times New Roman" panose="02020603050405020304" pitchFamily="18" charset="0"/>
              </a:rPr>
              <a:t>’ </a:t>
            </a:r>
            <a:endParaRPr lang="es-ES" altLang="en-US" sz="3200" b="1" u="sng" dirty="0" smtClean="0">
              <a:solidFill>
                <a:srgbClr val="B0852B"/>
              </a:solidFill>
              <a:latin typeface="+mj-lt"/>
              <a:cs typeface="Times New Roman" panose="02020603050405020304" pitchFamily="18" charset="0"/>
            </a:endParaRPr>
          </a:p>
          <a:p>
            <a:pPr algn="ctr" eaLnBrk="1" hangingPunct="1"/>
            <a:endParaRPr lang="es-ES" altLang="en-US" sz="2000" b="1" u="sng" dirty="0" smtClean="0">
              <a:solidFill>
                <a:srgbClr val="B0852B"/>
              </a:solidFill>
              <a:latin typeface="+mj-lt"/>
              <a:cs typeface="Times New Roman" panose="02020603050405020304" pitchFamily="18" charset="0"/>
            </a:endParaRPr>
          </a:p>
          <a:p>
            <a:pPr algn="ctr" eaLnBrk="1" hangingPunct="1"/>
            <a:r>
              <a:rPr lang="en-GB" altLang="en-US" sz="3200" b="1" dirty="0">
                <a:solidFill>
                  <a:srgbClr val="B0852B"/>
                </a:solidFill>
                <a:latin typeface="+mj-lt"/>
                <a:cs typeface="Times New Roman" panose="02020603050405020304" pitchFamily="18" charset="0"/>
              </a:rPr>
              <a:t>(</a:t>
            </a:r>
            <a:r>
              <a:rPr lang="en-GB" altLang="en-US" sz="3200" b="1" dirty="0" err="1">
                <a:solidFill>
                  <a:srgbClr val="B0852B"/>
                </a:solidFill>
                <a:latin typeface="+mj-lt"/>
                <a:cs typeface="Times New Roman" panose="02020603050405020304" pitchFamily="18" charset="0"/>
              </a:rPr>
              <a:t>Arglwydd</a:t>
            </a:r>
            <a:r>
              <a:rPr lang="en-GB" altLang="en-US" sz="3200" b="1" dirty="0">
                <a:solidFill>
                  <a:srgbClr val="B0852B"/>
                </a:solidFill>
                <a:latin typeface="+mj-lt"/>
                <a:cs typeface="Times New Roman" panose="02020603050405020304" pitchFamily="18" charset="0"/>
              </a:rPr>
              <a:t>, </a:t>
            </a:r>
            <a:r>
              <a:rPr lang="en-GB" altLang="en-US" sz="3200" b="1" dirty="0" err="1">
                <a:solidFill>
                  <a:srgbClr val="B0852B"/>
                </a:solidFill>
                <a:latin typeface="+mj-lt"/>
                <a:cs typeface="Times New Roman" panose="02020603050405020304" pitchFamily="18" charset="0"/>
              </a:rPr>
              <a:t>trugarha</a:t>
            </a:r>
            <a:r>
              <a:rPr lang="en-GB" altLang="en-US" sz="3200" b="1" dirty="0">
                <a:solidFill>
                  <a:srgbClr val="B0852B"/>
                </a:solidFill>
                <a:latin typeface="+mj-lt"/>
                <a:cs typeface="Times New Roman" panose="02020603050405020304" pitchFamily="18" charset="0"/>
              </a:rPr>
              <a:t> </a:t>
            </a:r>
            <a:r>
              <a:rPr lang="en-GB" altLang="en-US" sz="3200" b="1" dirty="0" err="1">
                <a:solidFill>
                  <a:srgbClr val="B0852B"/>
                </a:solidFill>
                <a:latin typeface="+mj-lt"/>
                <a:cs typeface="Times New Roman" panose="02020603050405020304" pitchFamily="18" charset="0"/>
              </a:rPr>
              <a:t>wrthym</a:t>
            </a:r>
            <a:r>
              <a:rPr lang="en-GB" altLang="en-US" sz="3200" b="1" dirty="0">
                <a:solidFill>
                  <a:srgbClr val="B0852B"/>
                </a:solidFill>
                <a:latin typeface="+mj-lt"/>
                <a:cs typeface="Times New Roman" panose="02020603050405020304" pitchFamily="18" charset="0"/>
              </a:rPr>
              <a:t>)</a:t>
            </a: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2"/>
          <p:cNvSpPr>
            <a:spLocks noChangeArrowheads="1"/>
          </p:cNvSpPr>
          <p:nvPr/>
        </p:nvSpPr>
        <p:spPr bwMode="auto">
          <a:xfrm>
            <a:off x="684534" y="4221261"/>
            <a:ext cx="806393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smtClean="0">
                <a:solidFill>
                  <a:srgbClr val="B0852B"/>
                </a:solidFill>
                <a:latin typeface="+mj-lt"/>
                <a:cs typeface="Times New Roman" panose="02020603050405020304" pitchFamily="18" charset="0"/>
              </a:rPr>
              <a:t>Song: </a:t>
            </a:r>
            <a:r>
              <a:rPr lang="es-ES" altLang="en-US" sz="3200" b="1" u="sng" dirty="0">
                <a:solidFill>
                  <a:srgbClr val="B0852B"/>
                </a:solidFill>
                <a:latin typeface="+mj-lt"/>
                <a:cs typeface="Times New Roman" panose="02020603050405020304" pitchFamily="18" charset="0"/>
              </a:rPr>
              <a:t>‘</a:t>
            </a:r>
            <a:r>
              <a:rPr lang="es-ES" altLang="en-US" sz="3200" b="1" u="sng" dirty="0" err="1">
                <a:solidFill>
                  <a:srgbClr val="B0852B"/>
                </a:solidFill>
                <a:latin typeface="+mj-lt"/>
                <a:cs typeface="Times New Roman" panose="02020603050405020304" pitchFamily="18" charset="0"/>
              </a:rPr>
              <a:t>Senor</a:t>
            </a:r>
            <a:r>
              <a:rPr lang="es-ES" altLang="en-US" sz="3200" b="1" u="sng" dirty="0">
                <a:solidFill>
                  <a:srgbClr val="B0852B"/>
                </a:solidFill>
                <a:latin typeface="+mj-lt"/>
                <a:cs typeface="Times New Roman" panose="02020603050405020304" pitchFamily="18" charset="0"/>
              </a:rPr>
              <a:t>, ten piedad de </a:t>
            </a:r>
            <a:r>
              <a:rPr lang="es-ES" altLang="en-US" sz="3200" b="1" u="sng" dirty="0" err="1">
                <a:solidFill>
                  <a:srgbClr val="B0852B"/>
                </a:solidFill>
                <a:latin typeface="+mj-lt"/>
                <a:cs typeface="Times New Roman" panose="02020603050405020304" pitchFamily="18" charset="0"/>
              </a:rPr>
              <a:t>nostoros</a:t>
            </a:r>
            <a:r>
              <a:rPr lang="es-ES" altLang="en-US" sz="3200" b="1" u="sng" dirty="0" smtClean="0">
                <a:solidFill>
                  <a:srgbClr val="B0852B"/>
                </a:solidFill>
                <a:latin typeface="+mj-lt"/>
                <a:cs typeface="Times New Roman" panose="02020603050405020304" pitchFamily="18" charset="0"/>
              </a:rPr>
              <a:t>’</a:t>
            </a:r>
          </a:p>
          <a:p>
            <a:pPr algn="ctr" eaLnBrk="1" hangingPunct="1"/>
            <a:endParaRPr lang="es-ES" altLang="en-US" sz="2000" b="1" u="sng" dirty="0">
              <a:solidFill>
                <a:srgbClr val="B0852B"/>
              </a:solidFill>
              <a:latin typeface="+mj-lt"/>
              <a:cs typeface="Times New Roman" panose="02020603050405020304" pitchFamily="18" charset="0"/>
            </a:endParaRPr>
          </a:p>
          <a:p>
            <a:pPr algn="ctr" eaLnBrk="1" hangingPunct="1"/>
            <a:r>
              <a:rPr lang="en-GB" altLang="en-US" sz="3200" b="1" dirty="0">
                <a:solidFill>
                  <a:srgbClr val="B0852B"/>
                </a:solidFill>
                <a:latin typeface="+mj-lt"/>
                <a:cs typeface="Times New Roman" panose="02020603050405020304" pitchFamily="18" charset="0"/>
              </a:rPr>
              <a:t>(Lord, have mercy upon us)</a:t>
            </a:r>
            <a:r>
              <a:rPr lang="en-GB" altLang="en-US" sz="3200" b="1" dirty="0" smtClean="0">
                <a:solidFill>
                  <a:schemeClr val="tx2"/>
                </a:solidFill>
                <a:latin typeface="+mj-lt"/>
                <a:cs typeface="Times New Roman" panose="02020603050405020304" pitchFamily="18" charset="0"/>
              </a:rPr>
              <a:t/>
            </a:r>
            <a:br>
              <a:rPr lang="en-GB" altLang="en-US" sz="3200" b="1" dirty="0" smtClean="0">
                <a:solidFill>
                  <a:schemeClr val="tx2"/>
                </a:solidFill>
                <a:latin typeface="+mj-lt"/>
                <a:cs typeface="Times New Roman" panose="02020603050405020304" pitchFamily="18" charset="0"/>
              </a:rPr>
            </a:b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Tree>
    <p:extLst>
      <p:ext uri="{BB962C8B-B14F-4D97-AF65-F5344CB8AC3E}">
        <p14:creationId xmlns:p14="http://schemas.microsoft.com/office/powerpoint/2010/main" val="25588103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2"/>
          <p:cNvSpPr>
            <a:spLocks noChangeArrowheads="1"/>
          </p:cNvSpPr>
          <p:nvPr/>
        </p:nvSpPr>
        <p:spPr bwMode="auto">
          <a:xfrm>
            <a:off x="1441613" y="3429000"/>
            <a:ext cx="6335713"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a:solidFill>
                  <a:srgbClr val="B0852B"/>
                </a:solidFill>
                <a:latin typeface="+mj-lt"/>
                <a:cs typeface="Times New Roman" panose="02020603050405020304" pitchFamily="18" charset="0"/>
              </a:rPr>
              <a:t>Opening hymn</a:t>
            </a:r>
            <a:r>
              <a:rPr lang="en-GB" altLang="en-US" sz="3600" b="1" dirty="0">
                <a:solidFill>
                  <a:srgbClr val="B0852B"/>
                </a:solidFill>
                <a:latin typeface="+mj-lt"/>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
        <p:nvSpPr>
          <p:cNvPr id="8" name="Rectangle 2"/>
          <p:cNvSpPr>
            <a:spLocks noChangeArrowheads="1"/>
          </p:cNvSpPr>
          <p:nvPr/>
        </p:nvSpPr>
        <p:spPr bwMode="auto">
          <a:xfrm>
            <a:off x="1441613" y="2780928"/>
            <a:ext cx="6335713"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err="1" smtClean="0">
                <a:solidFill>
                  <a:srgbClr val="B0852B"/>
                </a:solidFill>
                <a:latin typeface="+mj-lt"/>
                <a:cs typeface="Times New Roman" panose="02020603050405020304" pitchFamily="18" charset="0"/>
              </a:rPr>
              <a:t>Emyn</a:t>
            </a:r>
            <a:r>
              <a:rPr lang="en-GB" altLang="en-US" sz="3200" b="1" u="sng" dirty="0" smtClean="0">
                <a:solidFill>
                  <a:srgbClr val="B0852B"/>
                </a:solidFill>
                <a:latin typeface="+mj-lt"/>
                <a:cs typeface="Times New Roman" panose="02020603050405020304" pitchFamily="18" charset="0"/>
              </a:rPr>
              <a:t> </a:t>
            </a:r>
            <a:r>
              <a:rPr lang="en-GB" altLang="en-US" sz="3200" b="1" u="sng" dirty="0" err="1" smtClean="0">
                <a:solidFill>
                  <a:srgbClr val="B0852B"/>
                </a:solidFill>
                <a:latin typeface="+mj-lt"/>
                <a:cs typeface="Times New Roman" panose="02020603050405020304" pitchFamily="18" charset="0"/>
              </a:rPr>
              <a:t>Agoriadol</a:t>
            </a:r>
            <a:r>
              <a:rPr lang="en-GB" altLang="en-US" sz="3600" b="1" dirty="0" smtClean="0">
                <a:solidFill>
                  <a:srgbClr val="B0852B"/>
                </a:solidFill>
                <a:latin typeface="+mj-lt"/>
                <a:cs typeface="Times New Roman" panose="02020603050405020304" pitchFamily="18" charset="0"/>
              </a:rPr>
              <a:t> </a:t>
            </a:r>
            <a:r>
              <a:rPr lang="en-GB" altLang="en-US" sz="3600" b="1" dirty="0">
                <a:solidFill>
                  <a:schemeClr val="tx2"/>
                </a:solidFill>
                <a:latin typeface="Times New Roman" panose="02020603050405020304" pitchFamily="18" charset="0"/>
                <a:cs typeface="Times New Roman" panose="02020603050405020304" pitchFamily="18" charset="0"/>
              </a:rPr>
              <a:t/>
            </a:r>
            <a:br>
              <a:rPr lang="en-GB" altLang="en-US" sz="3600" b="1" dirty="0">
                <a:solidFill>
                  <a:schemeClr val="tx2"/>
                </a:solidFill>
                <a:latin typeface="Times New Roman" panose="02020603050405020304" pitchFamily="18" charset="0"/>
                <a:cs typeface="Times New Roman" panose="02020603050405020304" pitchFamily="18" charset="0"/>
              </a:rPr>
            </a:br>
            <a:r>
              <a:rPr lang="en-US" altLang="en-US" sz="3600" dirty="0">
                <a:solidFill>
                  <a:schemeClr val="tx2"/>
                </a:solidFill>
              </a:rPr>
              <a:t/>
            </a:r>
            <a:br>
              <a:rPr lang="en-US" altLang="en-US" sz="3600" dirty="0">
                <a:solidFill>
                  <a:schemeClr val="tx2"/>
                </a:solidFill>
              </a:rPr>
            </a:br>
            <a:endParaRPr lang="en-GB" altLang="en-US" sz="3600" dirty="0">
              <a:solidFill>
                <a:schemeClr val="tx2"/>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196752"/>
            <a:ext cx="806450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4</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Arglwydd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trugarog</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dy</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Ysbryd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ymsymud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wyneb</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dyfroedd</a:t>
            </a:r>
            <a:r>
              <a:rPr lang="en-GB" altLang="en-US" sz="2400" dirty="0">
                <a:latin typeface="+mj-lt"/>
                <a:cs typeface="Times New Roman" panose="02020603050405020304" pitchFamily="18" charset="0"/>
              </a:rPr>
              <a:t> ac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peri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amrywiaeth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egino</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ffynnu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Cyffeswn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ein</a:t>
            </a:r>
            <a:r>
              <a:rPr lang="en-GB" altLang="en-US" sz="2400" dirty="0">
                <a:latin typeface="+mj-lt"/>
                <a:cs typeface="Times New Roman" panose="02020603050405020304" pitchFamily="18" charset="0"/>
              </a:rPr>
              <a:t> bod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chael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hi’n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anodd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byw</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gyda’n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gwahaniaethau</a:t>
            </a:r>
            <a:r>
              <a:rPr lang="en-GB" altLang="en-US" sz="2400" dirty="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645024"/>
            <a:ext cx="806450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4</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Merciful Lord, your Spirit hovered over the waters and made diversity sprout and flourish. We confess our difficulty to live with difference.</a:t>
            </a:r>
          </a:p>
          <a:p>
            <a:pPr lvl="2" indent="0" eaLnBrk="1" hangingPunct="1">
              <a:spcBef>
                <a:spcPct val="20000"/>
              </a:spcBef>
            </a:pPr>
            <a:endParaRPr lang="en-GB" altLang="en-US" sz="2400" dirty="0">
              <a:latin typeface="+mj-lt"/>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11298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340768"/>
            <a:ext cx="806450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4</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Maddau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inni’r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agweddau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meddwl</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geiriau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gweithredoedd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sarnu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undod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hamrywiaeth</a:t>
            </a:r>
            <a:r>
              <a:rPr lang="en-GB" altLang="en-US" sz="2400" dirty="0" smtClean="0">
                <a:latin typeface="+mj-lt"/>
                <a:cs typeface="Times New Roman" panose="02020603050405020304" pitchFamily="18" charset="0"/>
              </a:rPr>
              <a:t>.</a:t>
            </a:r>
          </a:p>
          <a:p>
            <a:pPr lvl="2" indent="0" eaLnBrk="1" hangingPunct="1">
              <a:spcBef>
                <a:spcPct val="20000"/>
              </a:spcBef>
            </a:pPr>
            <a:r>
              <a:rPr lang="en-GB" altLang="en-US" sz="2400" dirty="0" smtClean="0">
                <a:latin typeface="+mj-lt"/>
                <a:cs typeface="Times New Roman" panose="02020603050405020304" pitchFamily="18" charset="0"/>
              </a:rPr>
              <a:t>(</a:t>
            </a:r>
            <a:r>
              <a:rPr lang="en-GB" altLang="en-US" sz="2400" dirty="0">
                <a:latin typeface="+mj-lt"/>
                <a:cs typeface="Times New Roman" panose="02020603050405020304" pitchFamily="18" charset="0"/>
              </a:rPr>
              <a:t>Genesis 1</a:t>
            </a:r>
            <a:r>
              <a:rPr lang="en-GB" altLang="en-US" sz="2400" dirty="0" smtClean="0">
                <a:latin typeface="+mj-lt"/>
                <a:cs typeface="Times New Roman" panose="02020603050405020304" pitchFamily="18" charset="0"/>
              </a:rPr>
              <a:t>)</a:t>
            </a:r>
          </a:p>
          <a:p>
            <a:pPr lvl="2" indent="0" eaLnBrk="1" hangingPunct="1">
              <a:spcBef>
                <a:spcPct val="20000"/>
              </a:spcBef>
            </a:pPr>
            <a:endParaRPr lang="en-GB" altLang="en-US" sz="2400" dirty="0">
              <a:latin typeface="+mj-lt"/>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573016"/>
            <a:ext cx="806450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4</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Forgive </a:t>
            </a:r>
            <a:r>
              <a:rPr lang="en-GB" altLang="en-US" sz="2400" dirty="0">
                <a:latin typeface="+mj-lt"/>
                <a:cs typeface="Times New Roman" panose="02020603050405020304" pitchFamily="18" charset="0"/>
              </a:rPr>
              <a:t>us those attitudes of mind, words and actions that do violence to unity in diversity.</a:t>
            </a:r>
          </a:p>
          <a:p>
            <a:pPr lvl="2" indent="0" eaLnBrk="1" hangingPunct="1">
              <a:spcBef>
                <a:spcPct val="20000"/>
              </a:spcBef>
            </a:pPr>
            <a:r>
              <a:rPr lang="en-GB" altLang="en-US" sz="2400" dirty="0" smtClean="0">
                <a:latin typeface="+mj-lt"/>
                <a:cs typeface="Times New Roman" panose="02020603050405020304" pitchFamily="18" charset="0"/>
              </a:rPr>
              <a:t>(</a:t>
            </a:r>
            <a:r>
              <a:rPr lang="en-GB" altLang="en-US" sz="2400" dirty="0">
                <a:latin typeface="+mj-lt"/>
                <a:cs typeface="Times New Roman" panose="02020603050405020304" pitchFamily="18" charset="0"/>
              </a:rPr>
              <a:t>Genesis 1</a:t>
            </a:r>
            <a:r>
              <a:rPr lang="en-GB" altLang="en-US" sz="2400" dirty="0" smtClean="0">
                <a:latin typeface="+mj-lt"/>
                <a:cs typeface="Times New Roman" panose="02020603050405020304" pitchFamily="18" charset="0"/>
              </a:rPr>
              <a:t>)</a:t>
            </a:r>
          </a:p>
          <a:p>
            <a:pPr lvl="2" indent="0" eaLnBrk="1" hangingPunct="1">
              <a:spcBef>
                <a:spcPct val="20000"/>
              </a:spcBef>
            </a:pPr>
            <a:endParaRPr lang="en-GB" altLang="en-US" sz="2400" dirty="0">
              <a:latin typeface="+mj-lt"/>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57825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3419946" y="2132806"/>
            <a:ext cx="2376190" cy="7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sz="2400" i="1" dirty="0" err="1" smtClean="0"/>
              <a:t>Distawrwydd</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3419872" y="3428950"/>
            <a:ext cx="2376190" cy="7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i="1" dirty="0" smtClean="0">
                <a:latin typeface="+mj-lt"/>
                <a:cs typeface="Times New Roman" panose="02020603050405020304" pitchFamily="18" charset="0"/>
              </a:rPr>
              <a:t>Silence</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53642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1512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B0852B"/>
                </a:solidFill>
                <a:latin typeface="+mj-lt"/>
                <a:cs typeface="Times New Roman" panose="02020603050405020304" pitchFamily="18" charset="0"/>
              </a:rPr>
              <a:t>Pawb</a:t>
            </a:r>
            <a:endParaRPr lang="en-GB" altLang="en-US" sz="28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err="1">
                <a:cs typeface="Times New Roman" panose="02020603050405020304" pitchFamily="18" charset="0"/>
              </a:rPr>
              <a:t>Arglwydd</a:t>
            </a:r>
            <a:r>
              <a:rPr lang="en-GB" altLang="en-US" sz="2400" b="1" dirty="0">
                <a:cs typeface="Times New Roman" panose="02020603050405020304" pitchFamily="18" charset="0"/>
              </a:rPr>
              <a:t>, </a:t>
            </a:r>
            <a:r>
              <a:rPr lang="en-GB" altLang="en-US" sz="2400" b="1" dirty="0" err="1">
                <a:cs typeface="Times New Roman" panose="02020603050405020304" pitchFamily="18" charset="0"/>
              </a:rPr>
              <a:t>trugarha</a:t>
            </a:r>
            <a:r>
              <a:rPr lang="en-GB" altLang="en-US" sz="2400" b="1" dirty="0">
                <a:cs typeface="Times New Roman" panose="02020603050405020304" pitchFamily="18" charset="0"/>
              </a:rPr>
              <a:t> </a:t>
            </a:r>
            <a:r>
              <a:rPr lang="en-GB" altLang="en-US" sz="2400" b="1" dirty="0" err="1">
                <a:cs typeface="Times New Roman" panose="02020603050405020304" pitchFamily="18" charset="0"/>
              </a:rPr>
              <a:t>wrthym</a:t>
            </a:r>
            <a:r>
              <a:rPr lang="en-GB" altLang="en-US" sz="2400" b="1" dirty="0">
                <a:cs typeface="Times New Roman" panose="02020603050405020304" pitchFamily="18" charset="0"/>
              </a:rPr>
              <a:t>… (</a:t>
            </a:r>
            <a:r>
              <a:rPr lang="en-GB" altLang="en-US" sz="2400" b="1" dirty="0" err="1">
                <a:cs typeface="Times New Roman" panose="02020603050405020304" pitchFamily="18" charset="0"/>
              </a:rPr>
              <a:t>cenir</a:t>
            </a:r>
            <a:r>
              <a:rPr lang="en-GB" altLang="en-US" sz="2400" b="1" dirty="0">
                <a:cs typeface="Times New Roman" panose="02020603050405020304" pitchFamily="18" charset="0"/>
              </a:rPr>
              <a:t>)</a:t>
            </a:r>
            <a:endParaRPr lang="en-GB" altLang="en-US" sz="2800" dirty="0" smtClean="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645024"/>
            <a:ext cx="8064500" cy="1512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cs typeface="Times New Roman" panose="02020603050405020304" pitchFamily="18" charset="0"/>
              </a:rPr>
              <a:t>O Lord, have mercy upon us… (sung)</a:t>
            </a:r>
            <a:r>
              <a:rPr lang="en-GB" altLang="en-US" sz="3200" dirty="0" smtClean="0"/>
              <a:t> </a:t>
            </a:r>
            <a:endParaRPr lang="en-GB" altLang="en-US" sz="2800" b="1" dirty="0">
              <a:solidFill>
                <a:srgbClr val="808080"/>
              </a:solidFill>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99038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412776"/>
            <a:ext cx="8064500"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Grist </a:t>
            </a:r>
            <a:r>
              <a:rPr lang="en-GB" altLang="en-US" sz="2400" dirty="0" err="1">
                <a:latin typeface="+mj-lt"/>
                <a:cs typeface="Times New Roman" panose="02020603050405020304" pitchFamily="18" charset="0"/>
              </a:rPr>
              <a:t>trugarog</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gras</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llawenydd</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lliaws</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gwrandawr</a:t>
            </a:r>
            <a:r>
              <a:rPr lang="en-GB" altLang="en-US" sz="2400" dirty="0">
                <a:latin typeface="+mj-lt"/>
                <a:cs typeface="Times New Roman" panose="02020603050405020304" pitchFamily="18" charset="0"/>
              </a:rPr>
              <a:t> ac </a:t>
            </a:r>
            <a:r>
              <a:rPr lang="en-GB" altLang="en-US" sz="2400" dirty="0" err="1">
                <a:latin typeface="+mj-lt"/>
                <a:cs typeface="Times New Roman" panose="02020603050405020304" pitchFamily="18" charset="0"/>
              </a:rPr>
              <a:t>athro</a:t>
            </a:r>
            <a:r>
              <a:rPr lang="en-GB" altLang="en-US" sz="2400" dirty="0">
                <a:latin typeface="+mj-lt"/>
                <a:cs typeface="Times New Roman" panose="02020603050405020304" pitchFamily="18" charset="0"/>
              </a:rPr>
              <a:t>, </a:t>
            </a:r>
            <a:r>
              <a:rPr lang="en-GB" altLang="en-US" sz="2400" dirty="0" err="1" smtClean="0">
                <a:latin typeface="+mj-lt"/>
                <a:cs typeface="Times New Roman" panose="02020603050405020304" pitchFamily="18" charset="0"/>
              </a:rPr>
              <a:t>yr</a:t>
            </a:r>
            <a:r>
              <a:rPr lang="en-GB" altLang="en-US" sz="2400" dirty="0" smtClean="0">
                <a:latin typeface="+mj-lt"/>
                <a:cs typeface="Times New Roman" panose="02020603050405020304" pitchFamily="18" charset="0"/>
              </a:rPr>
              <a:t> </a:t>
            </a:r>
            <a:r>
              <a:rPr lang="en-GB" altLang="en-US" sz="2400" dirty="0" err="1" smtClean="0">
                <a:latin typeface="+mj-lt"/>
                <a:cs typeface="Times New Roman" panose="02020603050405020304" pitchFamily="18" charset="0"/>
              </a:rPr>
              <a:t>wyt</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rhoddi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gweledigaethau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newydd</a:t>
            </a:r>
            <a:r>
              <a:rPr lang="en-GB" altLang="en-US" sz="2400" dirty="0">
                <a:latin typeface="+mj-lt"/>
                <a:cs typeface="Times New Roman" panose="02020603050405020304" pitchFamily="18" charset="0"/>
              </a:rPr>
              <a:t> o </a:t>
            </a:r>
            <a:r>
              <a:rPr lang="en-GB" altLang="en-US" sz="2400" dirty="0" err="1">
                <a:latin typeface="+mj-lt"/>
                <a:cs typeface="Times New Roman" panose="02020603050405020304" pitchFamily="18" charset="0"/>
              </a:rPr>
              <a:t>obaith</a:t>
            </a:r>
            <a:r>
              <a:rPr lang="en-GB" altLang="en-US" sz="2400" dirty="0">
                <a:latin typeface="+mj-lt"/>
                <a:cs typeface="Times New Roman" panose="02020603050405020304" pitchFamily="18" charset="0"/>
              </a:rPr>
              <a:t> ac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smtClean="0">
                <a:latin typeface="+mj-lt"/>
                <a:cs typeface="Times New Roman" panose="02020603050405020304" pitchFamily="18" charset="0"/>
              </a:rPr>
              <a:t>iacháu</a:t>
            </a:r>
            <a:r>
              <a:rPr lang="en-GB" altLang="en-US" sz="2400" dirty="0" smtClean="0">
                <a:latin typeface="+mj-lt"/>
                <a:cs typeface="Times New Roman" panose="02020603050405020304" pitchFamily="18" charset="0"/>
              </a:rPr>
              <a:t> </a:t>
            </a:r>
            <a:r>
              <a:rPr lang="en-GB" altLang="en-US" sz="2400" dirty="0" err="1" smtClean="0">
                <a:latin typeface="+mj-lt"/>
                <a:cs typeface="Times New Roman" panose="02020603050405020304" pitchFamily="18" charset="0"/>
              </a:rPr>
              <a:t>clwyfau’r</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meddwl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corff</a:t>
            </a:r>
            <a:r>
              <a:rPr lang="en-GB" altLang="en-US" sz="2400" dirty="0">
                <a:latin typeface="+mj-lt"/>
                <a:cs typeface="Times New Roman" panose="02020603050405020304" pitchFamily="18" charset="0"/>
              </a:rPr>
              <a:t>.</a:t>
            </a:r>
          </a:p>
          <a:p>
            <a:pPr lvl="2" indent="0" eaLnBrk="1" hangingPunct="1">
              <a:spcBef>
                <a:spcPct val="20000"/>
              </a:spcBef>
            </a:pPr>
            <a:endParaRPr lang="en-GB" altLang="en-US" sz="2400" dirty="0" smtClean="0">
              <a:latin typeface="+mj-lt"/>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573016"/>
            <a:ext cx="8064500"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Merciful Christ, grace and joy of the multitude, listener and teacher</a:t>
            </a:r>
            <a:r>
              <a:rPr lang="en-GB" altLang="en-US" sz="2400" dirty="0" smtClean="0">
                <a:latin typeface="+mj-lt"/>
                <a:cs typeface="Times New Roman" panose="02020603050405020304" pitchFamily="18" charset="0"/>
              </a:rPr>
              <a:t>, </a:t>
            </a:r>
            <a:r>
              <a:rPr lang="en-GB" sz="2400" dirty="0"/>
              <a:t>you give birth to new visions of hope and heal the wounds of </a:t>
            </a:r>
            <a:r>
              <a:rPr lang="en-GB" sz="2400" dirty="0" smtClean="0"/>
              <a:t>mind </a:t>
            </a:r>
            <a:r>
              <a:rPr lang="en-GB" sz="2400" dirty="0"/>
              <a:t>and body</a:t>
            </a:r>
            <a:r>
              <a:rPr lang="en-GB" sz="2400" dirty="0" smtClean="0"/>
              <a:t>.</a:t>
            </a:r>
            <a:endParaRPr lang="en-GB" sz="2400" dirty="0"/>
          </a:p>
          <a:p>
            <a:pPr lvl="2" indent="0" eaLnBrk="1" hangingPunct="1">
              <a:spcBef>
                <a:spcPct val="20000"/>
              </a:spcBef>
            </a:pPr>
            <a:endParaRPr lang="en-GB" altLang="en-US" sz="2400" dirty="0">
              <a:latin typeface="+mj-lt"/>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77355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323528" y="1124744"/>
            <a:ext cx="8496622" cy="25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r>
              <a:rPr lang="en-GB" sz="2400" dirty="0" err="1"/>
              <a:t>Cyffeswn</a:t>
            </a:r>
            <a:r>
              <a:rPr lang="en-GB" sz="2400" dirty="0"/>
              <a:t> </a:t>
            </a:r>
            <a:r>
              <a:rPr lang="en-GB" sz="2400" dirty="0" err="1"/>
              <a:t>inni</a:t>
            </a:r>
            <a:r>
              <a:rPr lang="en-GB" sz="2400" dirty="0"/>
              <a:t> </a:t>
            </a:r>
            <a:r>
              <a:rPr lang="en-GB" sz="2400" dirty="0" err="1"/>
              <a:t>fethu</a:t>
            </a:r>
            <a:r>
              <a:rPr lang="en-GB" sz="2400" dirty="0"/>
              <a:t> â </a:t>
            </a:r>
            <a:r>
              <a:rPr lang="en-GB" sz="2400" dirty="0" err="1"/>
              <a:t>gwrando</a:t>
            </a:r>
            <a:r>
              <a:rPr lang="en-GB" sz="2400" dirty="0"/>
              <a:t> </a:t>
            </a:r>
            <a:r>
              <a:rPr lang="en-GB" sz="2400" dirty="0" err="1" smtClean="0"/>
              <a:t>ar</a:t>
            </a:r>
            <a:r>
              <a:rPr lang="en-GB" sz="2400" dirty="0" smtClean="0"/>
              <a:t> </a:t>
            </a:r>
            <a:r>
              <a:rPr lang="en-GB" sz="2400" dirty="0" err="1" smtClean="0"/>
              <a:t>leisiau</a:t>
            </a:r>
            <a:r>
              <a:rPr lang="en-GB" sz="2400" dirty="0" smtClean="0"/>
              <a:t> </a:t>
            </a:r>
            <a:r>
              <a:rPr lang="en-GB" sz="2400" dirty="0" err="1"/>
              <a:t>gwahanol</a:t>
            </a:r>
            <a:r>
              <a:rPr lang="en-GB" sz="2400" dirty="0"/>
              <a:t> </a:t>
            </a:r>
            <a:r>
              <a:rPr lang="en-GB" sz="2400" dirty="0" err="1"/>
              <a:t>i’r</a:t>
            </a:r>
            <a:r>
              <a:rPr lang="en-GB" sz="2400" dirty="0"/>
              <a:t> </a:t>
            </a:r>
            <a:r>
              <a:rPr lang="en-GB" sz="2400" dirty="0" err="1"/>
              <a:t>eiddom</a:t>
            </a:r>
            <a:r>
              <a:rPr lang="en-GB" sz="2400" dirty="0"/>
              <a:t> </a:t>
            </a:r>
            <a:r>
              <a:rPr lang="en-GB" sz="2400" dirty="0" err="1"/>
              <a:t>ni</a:t>
            </a:r>
            <a:r>
              <a:rPr lang="en-GB" sz="2400" dirty="0"/>
              <a:t>, </a:t>
            </a:r>
            <a:r>
              <a:rPr lang="en-GB" sz="2400" dirty="0" err="1"/>
              <a:t>inni</a:t>
            </a:r>
            <a:r>
              <a:rPr lang="en-GB" sz="2400" dirty="0"/>
              <a:t> </a:t>
            </a:r>
            <a:r>
              <a:rPr lang="en-GB" sz="2400" dirty="0" err="1"/>
              <a:t>fethu</a:t>
            </a:r>
            <a:r>
              <a:rPr lang="en-GB" sz="2400" dirty="0"/>
              <a:t> â </a:t>
            </a:r>
            <a:r>
              <a:rPr lang="en-GB" sz="2400" dirty="0" err="1"/>
              <a:t>dweud</a:t>
            </a:r>
            <a:r>
              <a:rPr lang="en-GB" sz="2400" dirty="0"/>
              <a:t> </a:t>
            </a:r>
            <a:r>
              <a:rPr lang="en-GB" sz="2400" dirty="0" err="1"/>
              <a:t>geiriau</a:t>
            </a:r>
            <a:r>
              <a:rPr lang="en-GB" sz="2400" dirty="0"/>
              <a:t> </a:t>
            </a:r>
            <a:r>
              <a:rPr lang="en-GB" sz="2400" dirty="0" smtClean="0"/>
              <a:t>o </a:t>
            </a:r>
            <a:r>
              <a:rPr lang="en-GB" sz="2400" dirty="0" err="1" smtClean="0"/>
              <a:t>iachâd</a:t>
            </a:r>
            <a:r>
              <a:rPr lang="en-GB" sz="2400" dirty="0" smtClean="0"/>
              <a:t> </a:t>
            </a:r>
            <a:r>
              <a:rPr lang="en-GB" sz="2400" dirty="0"/>
              <a:t>a </a:t>
            </a:r>
            <a:r>
              <a:rPr lang="en-GB" sz="2400" dirty="0" err="1"/>
              <a:t>gobaith</a:t>
            </a:r>
            <a:r>
              <a:rPr lang="en-GB" sz="2400" dirty="0"/>
              <a:t>, ac </a:t>
            </a:r>
            <a:r>
              <a:rPr lang="en-GB" sz="2400" dirty="0" err="1"/>
              <a:t>inni</a:t>
            </a:r>
            <a:r>
              <a:rPr lang="en-GB" sz="2400" dirty="0"/>
              <a:t> </a:t>
            </a:r>
            <a:r>
              <a:rPr lang="en-GB" sz="2400" dirty="0" err="1"/>
              <a:t>barhau</a:t>
            </a:r>
            <a:r>
              <a:rPr lang="en-GB" sz="2400" dirty="0"/>
              <a:t> </a:t>
            </a:r>
            <a:r>
              <a:rPr lang="en-GB" sz="2400" dirty="0" err="1"/>
              <a:t>i</a:t>
            </a:r>
            <a:r>
              <a:rPr lang="en-GB" sz="2400" dirty="0"/>
              <a:t> </a:t>
            </a:r>
            <a:r>
              <a:rPr lang="en-GB" sz="2400" dirty="0" err="1"/>
              <a:t>gau</a:t>
            </a:r>
            <a:r>
              <a:rPr lang="en-GB" sz="2400" dirty="0"/>
              <a:t> </a:t>
            </a:r>
            <a:r>
              <a:rPr lang="en-GB" sz="2400" dirty="0" err="1" smtClean="0"/>
              <a:t>allan</a:t>
            </a:r>
            <a:r>
              <a:rPr lang="en-GB" sz="2400" dirty="0" smtClean="0"/>
              <a:t> y </a:t>
            </a:r>
            <a:r>
              <a:rPr lang="en-GB" sz="2400" dirty="0" err="1"/>
              <a:t>rhai</a:t>
            </a:r>
            <a:r>
              <a:rPr lang="en-GB" sz="2400" dirty="0"/>
              <a:t> </a:t>
            </a:r>
            <a:r>
              <a:rPr lang="en-GB" sz="2400" dirty="0" err="1"/>
              <a:t>hynny</a:t>
            </a:r>
            <a:r>
              <a:rPr lang="en-GB" sz="2400" dirty="0"/>
              <a:t> </a:t>
            </a:r>
            <a:r>
              <a:rPr lang="en-GB" sz="2400" dirty="0" err="1"/>
              <a:t>sy’n</a:t>
            </a:r>
            <a:r>
              <a:rPr lang="en-GB" sz="2400" dirty="0"/>
              <a:t> </a:t>
            </a:r>
            <a:r>
              <a:rPr lang="en-GB" sz="2400" dirty="0" err="1"/>
              <a:t>llefain</a:t>
            </a:r>
            <a:r>
              <a:rPr lang="en-GB" sz="2400" dirty="0"/>
              <a:t> am </a:t>
            </a:r>
            <a:r>
              <a:rPr lang="en-GB" sz="2400" dirty="0" err="1"/>
              <a:t>gynhaliaeth</a:t>
            </a:r>
            <a:r>
              <a:rPr lang="en-GB" sz="2400" dirty="0"/>
              <a:t> a </a:t>
            </a:r>
            <a:r>
              <a:rPr lang="en-GB" sz="2400" dirty="0" err="1"/>
              <a:t>chymdeithas</a:t>
            </a:r>
            <a:r>
              <a:rPr lang="en-GB" sz="2400" dirty="0"/>
              <a:t>.</a:t>
            </a:r>
          </a:p>
          <a:p>
            <a:pPr lvl="2" indent="0" eaLnBrk="1" hangingPunct="1">
              <a:spcBef>
                <a:spcPct val="20000"/>
              </a:spcBef>
            </a:pPr>
            <a:endParaRPr lang="en-GB" sz="2400" dirty="0" smtClean="0"/>
          </a:p>
          <a:p>
            <a:pPr lvl="2" indent="0" eaLnBrk="1" hangingPunct="1">
              <a:spcBef>
                <a:spcPct val="20000"/>
              </a:spcBef>
            </a:pPr>
            <a:endParaRPr lang="en-GB" altLang="en-US" sz="2400" dirty="0">
              <a:latin typeface="+mj-lt"/>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323528" y="3429000"/>
            <a:ext cx="8496622" cy="25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r>
              <a:rPr lang="en-GB" sz="2400" dirty="0" smtClean="0"/>
              <a:t>We </a:t>
            </a:r>
            <a:r>
              <a:rPr lang="en-GB" sz="2400" dirty="0"/>
              <a:t>confess that we have failed to listen to voices </a:t>
            </a:r>
            <a:r>
              <a:rPr lang="en-GB" sz="2400" dirty="0" smtClean="0"/>
              <a:t>different </a:t>
            </a:r>
            <a:r>
              <a:rPr lang="en-GB" sz="2400" dirty="0"/>
              <a:t>from our own, failed to say words that bring healing and hope</a:t>
            </a:r>
            <a:r>
              <a:rPr lang="en-GB" sz="2400" dirty="0" smtClean="0"/>
              <a:t>, </a:t>
            </a:r>
            <a:r>
              <a:rPr lang="en-GB" sz="2400" dirty="0"/>
              <a:t>and we have perpetuated exclusive attitudes to those who cry out </a:t>
            </a:r>
            <a:r>
              <a:rPr lang="en-GB" sz="2400" dirty="0" smtClean="0"/>
              <a:t>for </a:t>
            </a:r>
            <a:r>
              <a:rPr lang="en-GB" sz="2400" dirty="0"/>
              <a:t>solidarity and fellowship.</a:t>
            </a:r>
          </a:p>
          <a:p>
            <a:pPr lvl="2" indent="0" eaLnBrk="1" hangingPunct="1">
              <a:spcBef>
                <a:spcPct val="20000"/>
              </a:spcBef>
            </a:pPr>
            <a:endParaRPr lang="en-GB" sz="2400" dirty="0"/>
          </a:p>
          <a:p>
            <a:pPr lvl="2" indent="0" eaLnBrk="1" hangingPunct="1">
              <a:spcBef>
                <a:spcPct val="20000"/>
              </a:spcBef>
            </a:pPr>
            <a:endParaRPr lang="en-GB" altLang="en-US" sz="2400" dirty="0">
              <a:latin typeface="+mj-lt"/>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12051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3419946" y="2132806"/>
            <a:ext cx="2376190" cy="7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sz="2400" i="1" dirty="0" err="1" smtClean="0"/>
              <a:t>Distawrwydd</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3419872" y="3428950"/>
            <a:ext cx="2376190" cy="7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i="1" dirty="0" smtClean="0">
                <a:latin typeface="+mj-lt"/>
                <a:cs typeface="Times New Roman" panose="02020603050405020304" pitchFamily="18" charset="0"/>
              </a:rPr>
              <a:t>Silence</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07058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1440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B0852B"/>
                </a:solidFill>
                <a:latin typeface="+mj-lt"/>
                <a:cs typeface="Times New Roman" panose="02020603050405020304" pitchFamily="18" charset="0"/>
              </a:rPr>
              <a:t>Pawb</a:t>
            </a:r>
            <a:endParaRPr lang="en-GB" altLang="en-US" sz="28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err="1">
                <a:cs typeface="Times New Roman" panose="02020603050405020304" pitchFamily="18" charset="0"/>
              </a:rPr>
              <a:t>Arglwydd</a:t>
            </a:r>
            <a:r>
              <a:rPr lang="en-GB" altLang="en-US" sz="2400" b="1" dirty="0">
                <a:cs typeface="Times New Roman" panose="02020603050405020304" pitchFamily="18" charset="0"/>
              </a:rPr>
              <a:t>, </a:t>
            </a:r>
            <a:r>
              <a:rPr lang="en-GB" altLang="en-US" sz="2400" b="1" dirty="0" err="1">
                <a:cs typeface="Times New Roman" panose="02020603050405020304" pitchFamily="18" charset="0"/>
              </a:rPr>
              <a:t>trugarha</a:t>
            </a:r>
            <a:r>
              <a:rPr lang="en-GB" altLang="en-US" sz="2400" b="1" dirty="0">
                <a:cs typeface="Times New Roman" panose="02020603050405020304" pitchFamily="18" charset="0"/>
              </a:rPr>
              <a:t> </a:t>
            </a:r>
            <a:r>
              <a:rPr lang="en-GB" altLang="en-US" sz="2400" b="1" dirty="0" err="1">
                <a:cs typeface="Times New Roman" panose="02020603050405020304" pitchFamily="18" charset="0"/>
              </a:rPr>
              <a:t>wrthym</a:t>
            </a:r>
            <a:r>
              <a:rPr lang="en-GB" altLang="en-US" sz="2400" b="1" dirty="0">
                <a:cs typeface="Times New Roman" panose="02020603050405020304" pitchFamily="18" charset="0"/>
              </a:rPr>
              <a:t>… (</a:t>
            </a:r>
            <a:r>
              <a:rPr lang="en-GB" altLang="en-US" sz="2400" b="1" dirty="0" err="1">
                <a:cs typeface="Times New Roman" panose="02020603050405020304" pitchFamily="18" charset="0"/>
              </a:rPr>
              <a:t>cenir</a:t>
            </a:r>
            <a:r>
              <a:rPr lang="en-GB" altLang="en-US" sz="2400" b="1" dirty="0">
                <a:cs typeface="Times New Roman" panose="02020603050405020304" pitchFamily="18" charset="0"/>
              </a:rPr>
              <a:t>)</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716982"/>
            <a:ext cx="8064500" cy="1440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cs typeface="Times New Roman" panose="02020603050405020304" pitchFamily="18" charset="0"/>
              </a:rPr>
              <a:t>O Lord, have mercy upon us… (sung)</a:t>
            </a:r>
            <a:r>
              <a:rPr lang="en-GB" altLang="en-US" sz="3200" dirty="0" smtClean="0"/>
              <a:t> </a:t>
            </a:r>
            <a:endParaRPr lang="en-GB" altLang="en-US" sz="2800" b="1" dirty="0">
              <a:solidFill>
                <a:srgbClr val="808080"/>
              </a:solidFill>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19070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412776"/>
            <a:ext cx="8064500" cy="230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4</a:t>
            </a:r>
          </a:p>
          <a:p>
            <a:pPr lvl="2" indent="0" eaLnBrk="1" hangingPunct="1">
              <a:spcBef>
                <a:spcPct val="20000"/>
              </a:spcBef>
            </a:pPr>
            <a:r>
              <a:rPr lang="en-GB" altLang="en-US" sz="2400" dirty="0" err="1">
                <a:latin typeface="+mj-lt"/>
                <a:cs typeface="Times New Roman" panose="02020603050405020304" pitchFamily="18" charset="0"/>
              </a:rPr>
              <a:t>Arglwydd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trugarog</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yw</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ffynhonnell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holl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greadigaeth</a:t>
            </a:r>
            <a:r>
              <a:rPr lang="en-GB" altLang="en-US" sz="2400" dirty="0">
                <a:latin typeface="+mj-lt"/>
                <a:cs typeface="Times New Roman" panose="02020603050405020304" pitchFamily="18" charset="0"/>
              </a:rPr>
              <a:t>, y </a:t>
            </a:r>
            <a:r>
              <a:rPr lang="en-GB" altLang="en-US" sz="2400" dirty="0" err="1" smtClean="0">
                <a:latin typeface="+mj-lt"/>
                <a:cs typeface="Times New Roman" panose="02020603050405020304" pitchFamily="18" charset="0"/>
              </a:rPr>
              <a:t>Gair</a:t>
            </a:r>
            <a:r>
              <a:rPr lang="en-GB" altLang="en-US" sz="2400" dirty="0" smtClean="0">
                <a:latin typeface="+mj-lt"/>
                <a:cs typeface="Times New Roman" panose="02020603050405020304" pitchFamily="18" charset="0"/>
              </a:rPr>
              <a:t> </a:t>
            </a:r>
            <a:r>
              <a:rPr lang="en-GB" altLang="en-US" sz="2400" dirty="0" err="1" smtClean="0">
                <a:latin typeface="+mj-lt"/>
                <a:cs typeface="Times New Roman" panose="02020603050405020304" pitchFamily="18" charset="0"/>
              </a:rPr>
              <a:t>tragwyddol</a:t>
            </a:r>
            <a:r>
              <a:rPr lang="en-GB" altLang="en-US" sz="2400" dirty="0" smtClean="0">
                <a:latin typeface="+mj-lt"/>
                <a:cs typeface="Times New Roman" panose="02020603050405020304" pitchFamily="18" charset="0"/>
              </a:rPr>
              <a:t> </a:t>
            </a:r>
            <a:r>
              <a:rPr lang="en-GB" altLang="en-US" sz="2400" dirty="0">
                <a:latin typeface="+mj-lt"/>
                <a:cs typeface="Times New Roman" panose="02020603050405020304" pitchFamily="18" charset="0"/>
              </a:rPr>
              <a:t>a </a:t>
            </a:r>
            <a:r>
              <a:rPr lang="en-GB" altLang="en-US" sz="2400" dirty="0" err="1">
                <a:latin typeface="+mj-lt"/>
                <a:cs typeface="Times New Roman" panose="02020603050405020304" pitchFamily="18" charset="0"/>
              </a:rPr>
              <a:t>bywiol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Cyffeswn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nad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ydym</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gwrando</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dy</a:t>
            </a:r>
            <a:r>
              <a:rPr lang="en-GB" altLang="en-US" sz="2400" dirty="0">
                <a:latin typeface="+mj-lt"/>
                <a:cs typeface="Times New Roman" panose="02020603050405020304" pitchFamily="18" charset="0"/>
              </a:rPr>
              <a:t> </a:t>
            </a:r>
            <a:r>
              <a:rPr lang="en-GB" altLang="en-US" sz="2400" dirty="0" err="1" smtClean="0">
                <a:latin typeface="+mj-lt"/>
                <a:cs typeface="Times New Roman" panose="02020603050405020304" pitchFamily="18" charset="0"/>
              </a:rPr>
              <a:t>greadigaeth</a:t>
            </a:r>
            <a:r>
              <a:rPr lang="en-GB" altLang="en-US" sz="2400" dirty="0" smtClean="0">
                <a:latin typeface="+mj-lt"/>
                <a:cs typeface="Times New Roman" panose="02020603050405020304" pitchFamily="18" charset="0"/>
              </a:rPr>
              <a:t> </a:t>
            </a:r>
            <a:r>
              <a:rPr lang="en-GB" altLang="en-US" sz="2400" dirty="0" err="1" smtClean="0">
                <a:latin typeface="+mj-lt"/>
                <a:cs typeface="Times New Roman" panose="02020603050405020304" pitchFamily="18" charset="0"/>
              </a:rPr>
              <a:t>sy’n</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griddfan</a:t>
            </a:r>
            <a:r>
              <a:rPr lang="en-GB" altLang="en-US" sz="2400" dirty="0">
                <a:latin typeface="+mj-lt"/>
                <a:cs typeface="Times New Roman" panose="02020603050405020304" pitchFamily="18" charset="0"/>
              </a:rPr>
              <a:t> am </a:t>
            </a:r>
            <a:r>
              <a:rPr lang="en-GB" altLang="en-US" sz="2400" dirty="0" err="1">
                <a:latin typeface="+mj-lt"/>
                <a:cs typeface="Times New Roman" panose="02020603050405020304" pitchFamily="18" charset="0"/>
              </a:rPr>
              <a:t>ryddhad</a:t>
            </a:r>
            <a:r>
              <a:rPr lang="en-GB" altLang="en-US" sz="2400" dirty="0">
                <a:latin typeface="+mj-lt"/>
                <a:cs typeface="Times New Roman" panose="02020603050405020304" pitchFamily="18" charset="0"/>
              </a:rPr>
              <a:t> ac </a:t>
            </a:r>
            <a:r>
              <a:rPr lang="en-GB" altLang="en-US" sz="2400" dirty="0" err="1">
                <a:latin typeface="+mj-lt"/>
                <a:cs typeface="Times New Roman" panose="02020603050405020304" pitchFamily="18" charset="0"/>
              </a:rPr>
              <a:t>adnewyddiad</a:t>
            </a:r>
            <a:r>
              <a:rPr lang="en-GB" altLang="en-US" sz="2400" dirty="0">
                <a:latin typeface="+mj-lt"/>
                <a:cs typeface="Times New Roman" panose="02020603050405020304" pitchFamily="18" charset="0"/>
              </a:rPr>
              <a:t>. </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645024"/>
            <a:ext cx="8064500" cy="230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4</a:t>
            </a:r>
          </a:p>
          <a:p>
            <a:pPr lvl="2" indent="0" eaLnBrk="1" hangingPunct="1">
              <a:spcBef>
                <a:spcPct val="20000"/>
              </a:spcBef>
            </a:pPr>
            <a:r>
              <a:rPr lang="en-GB" altLang="en-US" sz="2400" dirty="0" smtClean="0">
                <a:latin typeface="+mj-lt"/>
                <a:cs typeface="Times New Roman" panose="02020603050405020304" pitchFamily="18" charset="0"/>
              </a:rPr>
              <a:t>Merciful </a:t>
            </a:r>
            <a:r>
              <a:rPr lang="en-GB" altLang="en-US" sz="2400" dirty="0">
                <a:latin typeface="+mj-lt"/>
                <a:cs typeface="Times New Roman" panose="02020603050405020304" pitchFamily="18" charset="0"/>
              </a:rPr>
              <a:t>Lord, you are the source of all creation, the eternal and life-giving Word. We confess that we do not listen to your creation that groans and cries out for liberation and renewal</a:t>
            </a:r>
            <a:r>
              <a:rPr lang="en-GB" altLang="en-US" sz="2400" dirty="0" smtClean="0">
                <a:latin typeface="+mj-lt"/>
                <a:cs typeface="Times New Roman" panose="02020603050405020304" pitchFamily="18" charset="0"/>
              </a:rPr>
              <a:t>.</a:t>
            </a:r>
            <a:endParaRPr lang="en-GB" altLang="en-US" sz="2400" dirty="0">
              <a:latin typeface="+mj-lt"/>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75953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484784"/>
            <a:ext cx="8064500" cy="187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4</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Cynorthwya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ni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smtClean="0">
                <a:latin typeface="+mj-lt"/>
                <a:cs typeface="Times New Roman" panose="02020603050405020304" pitchFamily="18" charset="0"/>
              </a:rPr>
              <a:t>gerdded</a:t>
            </a:r>
            <a:r>
              <a:rPr lang="en-GB" altLang="en-US" sz="2400" dirty="0" smtClean="0">
                <a:latin typeface="+mj-lt"/>
                <a:cs typeface="Times New Roman" panose="02020603050405020304" pitchFamily="18" charset="0"/>
              </a:rPr>
              <a:t> </a:t>
            </a:r>
            <a:r>
              <a:rPr lang="en-GB" altLang="en-US" sz="2400" dirty="0" err="1" smtClean="0">
                <a:latin typeface="+mj-lt"/>
                <a:cs typeface="Times New Roman" panose="02020603050405020304" pitchFamily="18" charset="0"/>
              </a:rPr>
              <a:t>gyda’n</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gilydd</a:t>
            </a:r>
            <a:r>
              <a:rPr lang="en-GB" altLang="en-US" sz="2400" dirty="0">
                <a:latin typeface="+mj-lt"/>
                <a:cs typeface="Times New Roman" panose="02020603050405020304" pitchFamily="18" charset="0"/>
              </a:rPr>
              <a:t> ac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glywed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dy</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lais</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ym</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mhob</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peth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byw</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dioddef</a:t>
            </a:r>
            <a:r>
              <a:rPr lang="en-GB" altLang="en-US" sz="2400" dirty="0">
                <a:latin typeface="+mj-lt"/>
                <a:cs typeface="Times New Roman" panose="02020603050405020304" pitchFamily="18" charset="0"/>
              </a:rPr>
              <a:t> ac </a:t>
            </a:r>
            <a:r>
              <a:rPr lang="en-GB" altLang="en-US" sz="2400" dirty="0" err="1" smtClean="0">
                <a:latin typeface="+mj-lt"/>
                <a:cs typeface="Times New Roman" panose="02020603050405020304" pitchFamily="18" charset="0"/>
              </a:rPr>
              <a:t>yn</a:t>
            </a:r>
            <a:r>
              <a:rPr lang="en-GB" altLang="en-US" sz="2400" dirty="0" smtClean="0">
                <a:latin typeface="+mj-lt"/>
                <a:cs typeface="Times New Roman" panose="02020603050405020304" pitchFamily="18" charset="0"/>
              </a:rPr>
              <a:t> </a:t>
            </a:r>
            <a:r>
              <a:rPr lang="en-GB" altLang="en-US" sz="2400" dirty="0" err="1" smtClean="0">
                <a:latin typeface="+mj-lt"/>
                <a:cs typeface="Times New Roman" panose="02020603050405020304" pitchFamily="18" charset="0"/>
              </a:rPr>
              <a:t>dyheu</a:t>
            </a:r>
            <a:r>
              <a:rPr lang="en-GB" altLang="en-US" sz="2400" dirty="0" smtClean="0">
                <a:latin typeface="+mj-lt"/>
                <a:cs typeface="Times New Roman" panose="02020603050405020304" pitchFamily="18" charset="0"/>
              </a:rPr>
              <a:t> </a:t>
            </a:r>
            <a:r>
              <a:rPr lang="en-GB" altLang="en-US" sz="2400" dirty="0">
                <a:latin typeface="+mj-lt"/>
                <a:cs typeface="Times New Roman" panose="02020603050405020304" pitchFamily="18" charset="0"/>
              </a:rPr>
              <a:t>am </a:t>
            </a:r>
            <a:r>
              <a:rPr lang="en-GB" altLang="en-US" sz="2400" dirty="0" err="1">
                <a:latin typeface="+mj-lt"/>
                <a:cs typeface="Times New Roman" panose="02020603050405020304" pitchFamily="18" charset="0"/>
              </a:rPr>
              <a:t>iachâd</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gofal</a:t>
            </a:r>
            <a:r>
              <a:rPr lang="en-GB" altLang="en-US" sz="2400" dirty="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645024"/>
            <a:ext cx="8064500"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4</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Help </a:t>
            </a:r>
            <a:r>
              <a:rPr lang="en-GB" altLang="en-US" sz="2400" dirty="0">
                <a:latin typeface="+mj-lt"/>
                <a:cs typeface="Times New Roman" panose="02020603050405020304" pitchFamily="18" charset="0"/>
              </a:rPr>
              <a:t>us to walk together and to hear your voice in all living things that suffer and yearn for healing and care</a:t>
            </a:r>
            <a:r>
              <a:rPr lang="en-GB" altLang="en-US" sz="2400" dirty="0" smtClean="0">
                <a:latin typeface="+mj-lt"/>
                <a:cs typeface="Times New Roman" panose="02020603050405020304" pitchFamily="18" charset="0"/>
              </a:rPr>
              <a:t>.</a:t>
            </a:r>
            <a:endParaRPr lang="en-GB" altLang="en-US" sz="2400" dirty="0">
              <a:latin typeface="+mj-lt"/>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89966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Ymhle</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mae’r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llwybr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undod</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ffordd</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dylem</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chymryd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fel</a:t>
            </a:r>
            <a:r>
              <a:rPr lang="en-GB" altLang="en-US" sz="2400" dirty="0">
                <a:latin typeface="+mj-lt"/>
                <a:cs typeface="Times New Roman" panose="02020603050405020304" pitchFamily="18" charset="0"/>
              </a:rPr>
              <a:t> y gall y </a:t>
            </a:r>
            <a:r>
              <a:rPr lang="en-GB" altLang="en-US" sz="2400" dirty="0" err="1">
                <a:latin typeface="+mj-lt"/>
                <a:cs typeface="Times New Roman" panose="02020603050405020304" pitchFamily="18" charset="0"/>
              </a:rPr>
              <a:t>byd</a:t>
            </a:r>
            <a:r>
              <a:rPr lang="en-GB" altLang="en-US" sz="2400" dirty="0">
                <a:latin typeface="+mj-lt"/>
                <a:cs typeface="Times New Roman" panose="02020603050405020304" pitchFamily="18" charset="0"/>
              </a:rPr>
              <a:t> </a:t>
            </a:r>
            <a:r>
              <a:rPr lang="en-GB" altLang="en-US" sz="2400" dirty="0" err="1" smtClean="0">
                <a:latin typeface="+mj-lt"/>
                <a:cs typeface="Times New Roman" panose="02020603050405020304" pitchFamily="18" charset="0"/>
              </a:rPr>
              <a:t>yfed</a:t>
            </a:r>
            <a:r>
              <a:rPr lang="en-GB" altLang="en-US" sz="2400" dirty="0" smtClean="0">
                <a:latin typeface="+mj-lt"/>
                <a:cs typeface="Times New Roman" panose="02020603050405020304" pitchFamily="18" charset="0"/>
              </a:rPr>
              <a:t> o </a:t>
            </a:r>
            <a:r>
              <a:rPr lang="en-GB" altLang="en-US" sz="2400" dirty="0" err="1">
                <a:latin typeface="+mj-lt"/>
                <a:cs typeface="Times New Roman" panose="02020603050405020304" pitchFamily="18" charset="0"/>
              </a:rPr>
              <a:t>ffynnon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bywyd</a:t>
            </a:r>
            <a:r>
              <a:rPr lang="en-GB" altLang="en-US" sz="2400" dirty="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645024"/>
            <a:ext cx="8064500"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Where is the path of unity, the route we should take, so that the world may drink from the source of life?</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3419946" y="2132806"/>
            <a:ext cx="2376190" cy="7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sz="2400" i="1" dirty="0" err="1" smtClean="0"/>
              <a:t>Distawrwydd</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3419872" y="3428950"/>
            <a:ext cx="2376190" cy="7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i="1" dirty="0" smtClean="0">
                <a:latin typeface="+mj-lt"/>
                <a:cs typeface="Times New Roman" panose="02020603050405020304" pitchFamily="18" charset="0"/>
              </a:rPr>
              <a:t>Silence</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56390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72816"/>
            <a:ext cx="8064500" cy="1656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B0852B"/>
                </a:solidFill>
                <a:latin typeface="+mj-lt"/>
                <a:cs typeface="Times New Roman" panose="02020603050405020304" pitchFamily="18" charset="0"/>
              </a:rPr>
              <a:t>Pawb</a:t>
            </a:r>
            <a:endParaRPr lang="en-GB" altLang="en-US" sz="28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err="1">
                <a:cs typeface="Times New Roman" panose="02020603050405020304" pitchFamily="18" charset="0"/>
              </a:rPr>
              <a:t>Arglwydd</a:t>
            </a:r>
            <a:r>
              <a:rPr lang="en-GB" altLang="en-US" sz="2400" b="1" dirty="0">
                <a:cs typeface="Times New Roman" panose="02020603050405020304" pitchFamily="18" charset="0"/>
              </a:rPr>
              <a:t>, </a:t>
            </a:r>
            <a:r>
              <a:rPr lang="en-GB" altLang="en-US" sz="2400" b="1" dirty="0" err="1">
                <a:cs typeface="Times New Roman" panose="02020603050405020304" pitchFamily="18" charset="0"/>
              </a:rPr>
              <a:t>trugarha</a:t>
            </a:r>
            <a:r>
              <a:rPr lang="en-GB" altLang="en-US" sz="2400" b="1" dirty="0">
                <a:cs typeface="Times New Roman" panose="02020603050405020304" pitchFamily="18" charset="0"/>
              </a:rPr>
              <a:t> </a:t>
            </a:r>
            <a:r>
              <a:rPr lang="en-GB" altLang="en-US" sz="2400" b="1" dirty="0" err="1">
                <a:cs typeface="Times New Roman" panose="02020603050405020304" pitchFamily="18" charset="0"/>
              </a:rPr>
              <a:t>wrthym</a:t>
            </a:r>
            <a:r>
              <a:rPr lang="en-GB" altLang="en-US" sz="2400" b="1" dirty="0">
                <a:cs typeface="Times New Roman" panose="02020603050405020304" pitchFamily="18" charset="0"/>
              </a:rPr>
              <a:t>… (</a:t>
            </a:r>
            <a:r>
              <a:rPr lang="en-GB" altLang="en-US" sz="2400" b="1" dirty="0" err="1">
                <a:cs typeface="Times New Roman" panose="02020603050405020304" pitchFamily="18" charset="0"/>
              </a:rPr>
              <a:t>cenir</a:t>
            </a:r>
            <a:r>
              <a:rPr lang="en-GB" altLang="en-US" sz="2400" b="1" dirty="0">
                <a:cs typeface="Times New Roman" panose="02020603050405020304" pitchFamily="18" charset="0"/>
              </a:rPr>
              <a:t>)</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573016"/>
            <a:ext cx="8064500" cy="1656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cs typeface="Times New Roman" panose="02020603050405020304" pitchFamily="18" charset="0"/>
              </a:rPr>
              <a:t>O Lord, have mercy upon us… (sung)</a:t>
            </a:r>
            <a:r>
              <a:rPr lang="en-GB" altLang="en-US" sz="3200" dirty="0" smtClean="0"/>
              <a:t> </a:t>
            </a:r>
            <a:endParaRPr lang="en-GB" altLang="en-US" sz="2800" b="1" dirty="0">
              <a:solidFill>
                <a:srgbClr val="808080"/>
              </a:solidFill>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218203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196752"/>
            <a:ext cx="806450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2</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O </a:t>
            </a:r>
            <a:r>
              <a:rPr lang="en-GB" altLang="en-US" sz="2400" dirty="0" err="1">
                <a:latin typeface="+mj-lt"/>
                <a:cs typeface="Times New Roman" panose="02020603050405020304" pitchFamily="18" charset="0"/>
              </a:rPr>
              <a:t>Dduw</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ffynhonnell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trugaredd</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gras</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tywallt</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arnom</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dy</a:t>
            </a:r>
            <a:r>
              <a:rPr lang="en-GB" altLang="en-US" sz="2400" dirty="0">
                <a:latin typeface="+mj-lt"/>
                <a:cs typeface="Times New Roman" panose="02020603050405020304" pitchFamily="18" charset="0"/>
              </a:rPr>
              <a:t> </a:t>
            </a:r>
            <a:r>
              <a:rPr lang="en-GB" altLang="en-US" sz="2400" dirty="0" err="1" smtClean="0">
                <a:latin typeface="+mj-lt"/>
                <a:cs typeface="Times New Roman" panose="02020603050405020304" pitchFamily="18" charset="0"/>
              </a:rPr>
              <a:t>faddeuant</a:t>
            </a:r>
            <a:r>
              <a:rPr lang="en-GB" altLang="en-US" sz="2400" dirty="0" smtClean="0">
                <a:latin typeface="+mj-lt"/>
                <a:cs typeface="Times New Roman" panose="02020603050405020304" pitchFamily="18" charset="0"/>
              </a:rPr>
              <a:t>. </a:t>
            </a:r>
            <a:r>
              <a:rPr lang="en-GB" altLang="en-US" sz="2400" dirty="0" err="1" smtClean="0">
                <a:latin typeface="+mj-lt"/>
                <a:cs typeface="Times New Roman" panose="02020603050405020304" pitchFamily="18" charset="0"/>
              </a:rPr>
              <a:t>Trawsffurfied</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dy</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gariad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ni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fod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ffynhonnau</a:t>
            </a:r>
            <a:r>
              <a:rPr lang="en-GB" altLang="en-US" sz="2400" dirty="0">
                <a:latin typeface="+mj-lt"/>
                <a:cs typeface="Times New Roman" panose="02020603050405020304" pitchFamily="18" charset="0"/>
              </a:rPr>
              <a:t> o </a:t>
            </a:r>
            <a:r>
              <a:rPr lang="en-GB" altLang="en-US" sz="2400" dirty="0" err="1">
                <a:latin typeface="+mj-lt"/>
                <a:cs typeface="Times New Roman" panose="02020603050405020304" pitchFamily="18" charset="0"/>
              </a:rPr>
              <a:t>ddŵr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bywiol</a:t>
            </a:r>
            <a:r>
              <a:rPr lang="en-GB" altLang="en-US" sz="2400" dirty="0">
                <a:latin typeface="+mj-lt"/>
                <a:cs typeface="Times New Roman" panose="02020603050405020304" pitchFamily="18" charset="0"/>
              </a:rPr>
              <a:t> </a:t>
            </a:r>
            <a:r>
              <a:rPr lang="en-GB" altLang="en-US" sz="2400" dirty="0" smtClean="0">
                <a:latin typeface="+mj-lt"/>
                <a:cs typeface="Times New Roman" panose="02020603050405020304" pitchFamily="18" charset="0"/>
              </a:rPr>
              <a:t>I </a:t>
            </a:r>
            <a:r>
              <a:rPr lang="en-GB" altLang="en-US" sz="2400" dirty="0" err="1" smtClean="0">
                <a:latin typeface="+mj-lt"/>
                <a:cs typeface="Times New Roman" panose="02020603050405020304" pitchFamily="18" charset="0"/>
              </a:rPr>
              <a:t>adnewyddu</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nerth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dy</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bobl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Gweddïwn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trwy</a:t>
            </a:r>
            <a:r>
              <a:rPr lang="en-GB" altLang="en-US" sz="2400" dirty="0">
                <a:latin typeface="+mj-lt"/>
                <a:cs typeface="Times New Roman" panose="02020603050405020304" pitchFamily="18" charset="0"/>
              </a:rPr>
              <a:t> Grist </a:t>
            </a:r>
            <a:r>
              <a:rPr lang="en-GB" altLang="en-US" sz="2400" dirty="0" err="1">
                <a:latin typeface="+mj-lt"/>
                <a:cs typeface="Times New Roman" panose="02020603050405020304" pitchFamily="18" charset="0"/>
              </a:rPr>
              <a:t>ein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Harglwydd</a:t>
            </a:r>
            <a:r>
              <a:rPr lang="en-GB" altLang="en-US" sz="2400" dirty="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429000"/>
            <a:ext cx="806450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2</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O </a:t>
            </a:r>
            <a:r>
              <a:rPr lang="en-GB" altLang="en-US" sz="2400" dirty="0">
                <a:latin typeface="+mj-lt"/>
                <a:cs typeface="Times New Roman" panose="02020603050405020304" pitchFamily="18" charset="0"/>
              </a:rPr>
              <a:t>God, fountain of mercy and grace, pour over us your </a:t>
            </a:r>
            <a:r>
              <a:rPr lang="en-GB" altLang="en-US" sz="2400" dirty="0" smtClean="0">
                <a:latin typeface="+mj-lt"/>
                <a:cs typeface="Times New Roman" panose="02020603050405020304" pitchFamily="18" charset="0"/>
              </a:rPr>
              <a:t>pardon. May </a:t>
            </a:r>
            <a:r>
              <a:rPr lang="en-GB" altLang="en-US" sz="2400" dirty="0">
                <a:latin typeface="+mj-lt"/>
                <a:cs typeface="Times New Roman" panose="02020603050405020304" pitchFamily="18" charset="0"/>
              </a:rPr>
              <a:t>your love transform us into a source of living waters to </a:t>
            </a:r>
            <a:r>
              <a:rPr lang="en-GB" altLang="en-US" sz="2400" dirty="0" smtClean="0">
                <a:latin typeface="+mj-lt"/>
                <a:cs typeface="Times New Roman" panose="02020603050405020304" pitchFamily="18" charset="0"/>
              </a:rPr>
              <a:t>restore the </a:t>
            </a:r>
            <a:r>
              <a:rPr lang="en-GB" altLang="en-US" sz="2400" dirty="0">
                <a:latin typeface="+mj-lt"/>
                <a:cs typeface="Times New Roman" panose="02020603050405020304" pitchFamily="18" charset="0"/>
              </a:rPr>
              <a:t>strength of your people. We make our prayer through </a:t>
            </a:r>
            <a:r>
              <a:rPr lang="en-GB" altLang="en-US" sz="2400" dirty="0" smtClean="0">
                <a:latin typeface="+mj-lt"/>
                <a:cs typeface="Times New Roman" panose="02020603050405020304" pitchFamily="18" charset="0"/>
              </a:rPr>
              <a:t>Christ our </a:t>
            </a:r>
            <a:r>
              <a:rPr lang="en-GB" altLang="en-US" sz="2400" dirty="0">
                <a:latin typeface="+mj-lt"/>
                <a:cs typeface="Times New Roman" panose="02020603050405020304" pitchFamily="18" charset="0"/>
              </a:rPr>
              <a:t>Lord</a:t>
            </a:r>
            <a:r>
              <a:rPr lang="en-GB" altLang="en-US" sz="2400" dirty="0" smtClean="0">
                <a:latin typeface="+mj-lt"/>
                <a:cs typeface="Times New Roman" panose="02020603050405020304" pitchFamily="18" charset="0"/>
              </a:rPr>
              <a:t>.</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556469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556792"/>
            <a:ext cx="8064500"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B0852B"/>
                </a:solidFill>
                <a:latin typeface="+mj-lt"/>
                <a:cs typeface="Times New Roman" panose="02020603050405020304" pitchFamily="18" charset="0"/>
              </a:rPr>
              <a:t>Pawb</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r>
              <a:rPr lang="en-GB" altLang="en-US" sz="3200" dirty="0" smtClean="0">
                <a:latin typeface="+mj-lt"/>
              </a:rPr>
              <a:t> </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429000"/>
            <a:ext cx="8064500"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r>
              <a:rPr lang="en-GB" altLang="en-US" sz="3200" dirty="0" smtClean="0">
                <a:latin typeface="+mj-lt"/>
              </a:rPr>
              <a:t> </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68452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11561" y="1988840"/>
            <a:ext cx="806393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err="1">
                <a:solidFill>
                  <a:srgbClr val="B0852B"/>
                </a:solidFill>
                <a:latin typeface="+mj-lt"/>
                <a:cs typeface="Times New Roman" panose="02020603050405020304" pitchFamily="18" charset="0"/>
              </a:rPr>
              <a:t>Vem</a:t>
            </a:r>
            <a:r>
              <a:rPr lang="en-GB" altLang="en-US" sz="3200" b="1" u="sng" dirty="0">
                <a:solidFill>
                  <a:srgbClr val="B0852B"/>
                </a:solidFill>
                <a:latin typeface="+mj-lt"/>
                <a:cs typeface="Times New Roman" panose="02020603050405020304" pitchFamily="18" charset="0"/>
              </a:rPr>
              <a:t>, Santo </a:t>
            </a:r>
            <a:r>
              <a:rPr lang="en-GB" altLang="en-US" sz="3200" b="1" u="sng" dirty="0" err="1">
                <a:solidFill>
                  <a:srgbClr val="B0852B"/>
                </a:solidFill>
                <a:latin typeface="+mj-lt"/>
                <a:cs typeface="Times New Roman" panose="02020603050405020304" pitchFamily="18" charset="0"/>
              </a:rPr>
              <a:t>Espírito</a:t>
            </a:r>
            <a:endParaRPr lang="es-ES" altLang="en-US" sz="3200" b="1" u="sng" dirty="0" smtClean="0">
              <a:solidFill>
                <a:srgbClr val="B0852B"/>
              </a:solidFill>
              <a:latin typeface="+mj-lt"/>
              <a:cs typeface="Times New Roman" panose="02020603050405020304" pitchFamily="18" charset="0"/>
            </a:endParaRPr>
          </a:p>
          <a:p>
            <a:pPr algn="ctr" eaLnBrk="1" hangingPunct="1"/>
            <a:r>
              <a:rPr lang="it-IT" altLang="en-US" sz="3200" b="1" dirty="0">
                <a:solidFill>
                  <a:srgbClr val="B0852B"/>
                </a:solidFill>
                <a:latin typeface="+mj-lt"/>
                <a:cs typeface="Times New Roman" panose="02020603050405020304" pitchFamily="18" charset="0"/>
              </a:rPr>
              <a:t>(Tyrd, Ysbryd Glân)</a:t>
            </a:r>
            <a:endParaRPr lang="en-GB" altLang="en-US" sz="3600" dirty="0">
              <a:solidFill>
                <a:schemeClr val="tx2"/>
              </a:solidFill>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2"/>
          <p:cNvSpPr>
            <a:spLocks noChangeArrowheads="1"/>
          </p:cNvSpPr>
          <p:nvPr/>
        </p:nvSpPr>
        <p:spPr bwMode="auto">
          <a:xfrm>
            <a:off x="611560" y="3645197"/>
            <a:ext cx="806393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200" b="1" u="sng" dirty="0" err="1">
                <a:solidFill>
                  <a:srgbClr val="B0852B"/>
                </a:solidFill>
                <a:latin typeface="+mj-lt"/>
                <a:cs typeface="Times New Roman" panose="02020603050405020304" pitchFamily="18" charset="0"/>
              </a:rPr>
              <a:t>Vem</a:t>
            </a:r>
            <a:r>
              <a:rPr lang="en-GB" altLang="en-US" sz="3200" b="1" u="sng" dirty="0">
                <a:solidFill>
                  <a:srgbClr val="B0852B"/>
                </a:solidFill>
                <a:latin typeface="+mj-lt"/>
                <a:cs typeface="Times New Roman" panose="02020603050405020304" pitchFamily="18" charset="0"/>
              </a:rPr>
              <a:t>, Santo </a:t>
            </a:r>
            <a:r>
              <a:rPr lang="en-GB" altLang="en-US" sz="3200" b="1" u="sng" dirty="0" err="1">
                <a:solidFill>
                  <a:srgbClr val="B0852B"/>
                </a:solidFill>
                <a:latin typeface="+mj-lt"/>
                <a:cs typeface="Times New Roman" panose="02020603050405020304" pitchFamily="18" charset="0"/>
              </a:rPr>
              <a:t>Espírito</a:t>
            </a:r>
            <a:endParaRPr lang="es-ES" altLang="en-US" sz="3200" b="1" u="sng" dirty="0" smtClean="0">
              <a:solidFill>
                <a:srgbClr val="B0852B"/>
              </a:solidFill>
              <a:latin typeface="+mj-lt"/>
              <a:cs typeface="Times New Roman" panose="02020603050405020304" pitchFamily="18" charset="0"/>
            </a:endParaRPr>
          </a:p>
          <a:p>
            <a:pPr algn="ctr" eaLnBrk="1" hangingPunct="1"/>
            <a:r>
              <a:rPr lang="it-IT" altLang="en-US" sz="3200" b="1" dirty="0">
                <a:solidFill>
                  <a:srgbClr val="B0852B"/>
                </a:solidFill>
                <a:latin typeface="+mj-lt"/>
                <a:cs typeface="Times New Roman" panose="02020603050405020304" pitchFamily="18" charset="0"/>
              </a:rPr>
              <a:t>(Come, O come, creating Spirit)</a:t>
            </a:r>
            <a:r>
              <a:rPr lang="en-US" altLang="en-US" sz="3600" dirty="0" smtClean="0">
                <a:solidFill>
                  <a:schemeClr val="tx2"/>
                </a:solidFill>
              </a:rPr>
              <a:t/>
            </a:r>
            <a:br>
              <a:rPr lang="en-US" altLang="en-US" sz="3600" dirty="0" smtClean="0">
                <a:solidFill>
                  <a:schemeClr val="tx2"/>
                </a:solidFill>
              </a:rPr>
            </a:br>
            <a:endParaRPr lang="en-GB" altLang="en-US" sz="3600" dirty="0">
              <a:solidFill>
                <a:schemeClr val="tx2"/>
              </a:solidFill>
            </a:endParaRPr>
          </a:p>
        </p:txBody>
      </p:sp>
    </p:spTree>
    <p:extLst>
      <p:ext uri="{BB962C8B-B14F-4D97-AF65-F5344CB8AC3E}">
        <p14:creationId xmlns:p14="http://schemas.microsoft.com/office/powerpoint/2010/main" val="21674872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1835696" y="1340768"/>
            <a:ext cx="5760640"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err="1"/>
              <a:t>Tyrd</a:t>
            </a:r>
            <a:r>
              <a:rPr lang="en-GB" sz="2400" b="1" dirty="0"/>
              <a:t>, O </a:t>
            </a:r>
            <a:r>
              <a:rPr lang="en-GB" sz="2400" b="1" dirty="0" err="1"/>
              <a:t>tyrd</a:t>
            </a:r>
            <a:r>
              <a:rPr lang="en-GB" sz="2400" b="1" dirty="0"/>
              <a:t>, </a:t>
            </a:r>
            <a:r>
              <a:rPr lang="en-GB" sz="2400" b="1" dirty="0" err="1"/>
              <a:t>garedig</a:t>
            </a:r>
            <a:r>
              <a:rPr lang="en-GB" sz="2400" b="1" dirty="0"/>
              <a:t> </a:t>
            </a:r>
            <a:r>
              <a:rPr lang="en-GB" sz="2400" b="1" dirty="0" err="1"/>
              <a:t>Ysbryd</a:t>
            </a:r>
            <a:r>
              <a:rPr lang="en-GB" sz="2400" b="1" dirty="0" smtClean="0"/>
              <a:t>.</a:t>
            </a:r>
          </a:p>
          <a:p>
            <a:endParaRPr lang="en-GB" sz="2400" b="1" dirty="0"/>
          </a:p>
          <a:p>
            <a:r>
              <a:rPr lang="en-GB" sz="2400" b="1" dirty="0" err="1"/>
              <a:t>Gelli</a:t>
            </a:r>
            <a:r>
              <a:rPr lang="en-GB" sz="2400" b="1" dirty="0"/>
              <a:t> </a:t>
            </a:r>
            <a:r>
              <a:rPr lang="en-GB" sz="2400" b="1" dirty="0" err="1"/>
              <a:t>droi</a:t>
            </a:r>
            <a:r>
              <a:rPr lang="en-GB" sz="2400" b="1" dirty="0"/>
              <a:t> </a:t>
            </a:r>
            <a:r>
              <a:rPr lang="en-GB" sz="2400" b="1" dirty="0" err="1"/>
              <a:t>ein</a:t>
            </a:r>
            <a:r>
              <a:rPr lang="en-GB" sz="2400" b="1" dirty="0"/>
              <a:t> dull o </a:t>
            </a:r>
            <a:r>
              <a:rPr lang="en-GB" sz="2400" b="1" dirty="0" err="1"/>
              <a:t>fyw</a:t>
            </a:r>
            <a:r>
              <a:rPr lang="en-GB" sz="2400" b="1" dirty="0"/>
              <a:t>;</a:t>
            </a:r>
            <a:r>
              <a:rPr lang="en-GB" altLang="en-US" sz="2400" dirty="0" smtClean="0">
                <a:latin typeface="Times New Roman" panose="02020603050405020304" pitchFamily="18" charset="0"/>
                <a:cs typeface="Times New Roman" panose="02020603050405020304" pitchFamily="18" charset="0"/>
              </a:rPr>
              <a:t>					</a:t>
            </a:r>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1835696" y="3356992"/>
            <a:ext cx="5760640"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smtClean="0"/>
              <a:t>Come</a:t>
            </a:r>
            <a:r>
              <a:rPr lang="en-GB" sz="2400" b="1" dirty="0"/>
              <a:t>, O come, creating Spirit, </a:t>
            </a:r>
            <a:endParaRPr lang="en-GB" sz="2400" b="1" dirty="0" smtClean="0"/>
          </a:p>
          <a:p>
            <a:endParaRPr lang="en-GB" sz="2400" b="1" dirty="0" smtClean="0"/>
          </a:p>
          <a:p>
            <a:r>
              <a:rPr lang="en-GB" sz="2400" b="1" dirty="0" smtClean="0"/>
              <a:t>You </a:t>
            </a:r>
            <a:r>
              <a:rPr lang="en-GB" sz="2400" b="1" dirty="0"/>
              <a:t>can change our way of thought;</a:t>
            </a:r>
            <a:endParaRPr lang="en-GB" sz="2400" dirty="0"/>
          </a:p>
          <a:p>
            <a:pPr algn="r"/>
            <a:r>
              <a:rPr lang="en-GB" altLang="en-US" sz="2400" dirty="0" smtClean="0">
                <a:latin typeface="Times New Roman" panose="02020603050405020304" pitchFamily="18" charset="0"/>
                <a:cs typeface="Times New Roman" panose="02020603050405020304" pitchFamily="18" charset="0"/>
              </a:rPr>
              <a:t>									</a:t>
            </a:r>
            <a:r>
              <a:rPr lang="en-US" altLang="en-US" b="1" dirty="0" smtClean="0">
                <a:solidFill>
                  <a:srgbClr val="B0852B"/>
                </a:solidFill>
                <a:latin typeface="Times New Roman" panose="02020603050405020304" pitchFamily="18" charset="0"/>
                <a:cs typeface="Times New Roman" panose="02020603050405020304" pitchFamily="18" charset="0"/>
              </a:rPr>
              <a:t>1/4</a:t>
            </a:r>
          </a:p>
          <a:p>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721020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907704" y="1556792"/>
            <a:ext cx="5688632"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t-BR" sz="2400" b="1" dirty="0"/>
              <a:t>Gwna i’r Gair lefaru eto</a:t>
            </a:r>
            <a:r>
              <a:rPr lang="pt-BR" sz="2400" b="1" dirty="0" smtClean="0"/>
              <a:t>,</a:t>
            </a:r>
          </a:p>
          <a:p>
            <a:endParaRPr lang="en-GB" sz="2400" b="1" dirty="0" smtClean="0"/>
          </a:p>
          <a:p>
            <a:r>
              <a:rPr lang="en-GB" sz="2400" b="1" dirty="0"/>
              <a:t>a </a:t>
            </a:r>
            <a:r>
              <a:rPr lang="en-GB" sz="2400" b="1" dirty="0" err="1"/>
              <a:t>dehongla</a:t>
            </a:r>
            <a:r>
              <a:rPr lang="en-GB" sz="2400" b="1" dirty="0"/>
              <a:t> </a:t>
            </a:r>
            <a:r>
              <a:rPr lang="en-GB" sz="2400" b="1" dirty="0" err="1"/>
              <a:t>feddwl</a:t>
            </a:r>
            <a:r>
              <a:rPr lang="en-GB" sz="2400" b="1" dirty="0"/>
              <a:t> </a:t>
            </a:r>
            <a:r>
              <a:rPr lang="en-GB" sz="2400" b="1" dirty="0" err="1"/>
              <a:t>Duw</a:t>
            </a:r>
            <a:r>
              <a:rPr lang="en-GB" sz="2400" b="1" dirty="0"/>
              <a:t>.</a:t>
            </a:r>
            <a:r>
              <a:rPr lang="en-GB" altLang="en-US" sz="2400" dirty="0" smtClean="0">
                <a:latin typeface="Times New Roman" panose="02020603050405020304" pitchFamily="18" charset="0"/>
                <a:cs typeface="Times New Roman" panose="02020603050405020304" pitchFamily="18" charset="0"/>
              </a:rPr>
              <a:t>				</a:t>
            </a:r>
            <a:endParaRPr lang="en-US" altLang="en-US" b="1" dirty="0" smtClean="0">
              <a:solidFill>
                <a:srgbClr val="B0852B"/>
              </a:solidFill>
              <a:latin typeface="Times New Roman" panose="02020603050405020304" pitchFamily="18" charset="0"/>
              <a:cs typeface="Times New Roman" panose="02020603050405020304" pitchFamily="18" charset="0"/>
            </a:endParaRPr>
          </a:p>
          <a:p>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7"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8" name="Rectangle 7"/>
          <p:cNvSpPr>
            <a:spLocks noChangeArrowheads="1"/>
          </p:cNvSpPr>
          <p:nvPr/>
        </p:nvSpPr>
        <p:spPr bwMode="auto">
          <a:xfrm>
            <a:off x="1907704" y="3429000"/>
            <a:ext cx="5688632"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sz="2400" b="1" dirty="0" smtClean="0"/>
              <a:t>to </a:t>
            </a:r>
            <a:r>
              <a:rPr lang="en-GB" sz="2400" b="1" dirty="0"/>
              <a:t>the written word give meaning, </a:t>
            </a:r>
            <a:endParaRPr lang="en-GB" sz="2400" b="1" dirty="0" smtClean="0"/>
          </a:p>
          <a:p>
            <a:endParaRPr lang="en-GB" sz="2400" b="1" dirty="0" smtClean="0"/>
          </a:p>
          <a:p>
            <a:r>
              <a:rPr lang="en-GB" sz="2400" b="1" dirty="0" smtClean="0"/>
              <a:t>wider </a:t>
            </a:r>
            <a:r>
              <a:rPr lang="en-GB" sz="2400" b="1" dirty="0"/>
              <a:t>vision You have brought.</a:t>
            </a:r>
            <a:endParaRPr lang="en-GB" sz="2400" dirty="0"/>
          </a:p>
          <a:p>
            <a:pPr algn="r"/>
            <a:r>
              <a:rPr lang="en-GB" altLang="en-US" sz="2400" dirty="0" smtClean="0">
                <a:latin typeface="Times New Roman" panose="02020603050405020304" pitchFamily="18" charset="0"/>
                <a:cs typeface="Times New Roman" panose="02020603050405020304" pitchFamily="18" charset="0"/>
              </a:rPr>
              <a:t>								           </a:t>
            </a:r>
            <a:r>
              <a:rPr lang="en-US" altLang="en-US" b="1" dirty="0" smtClean="0">
                <a:solidFill>
                  <a:srgbClr val="B0852B"/>
                </a:solidFill>
                <a:latin typeface="Times New Roman" panose="02020603050405020304" pitchFamily="18" charset="0"/>
                <a:cs typeface="Times New Roman" panose="02020603050405020304" pitchFamily="18" charset="0"/>
              </a:rPr>
              <a:t>2/4</a:t>
            </a:r>
          </a:p>
          <a:p>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04313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835696" y="1844824"/>
            <a:ext cx="5760640"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sz="2400" b="1" dirty="0" err="1"/>
              <a:t>Cyffwrdd</a:t>
            </a:r>
            <a:r>
              <a:rPr lang="en-GB" sz="2400" b="1" dirty="0"/>
              <a:t> </a:t>
            </a:r>
            <a:r>
              <a:rPr lang="en-GB" sz="2400" b="1" dirty="0" err="1"/>
              <a:t>yn</a:t>
            </a:r>
            <a:r>
              <a:rPr lang="en-GB" sz="2400" b="1" dirty="0"/>
              <a:t> </a:t>
            </a:r>
            <a:r>
              <a:rPr lang="en-GB" sz="2400" b="1" dirty="0" err="1"/>
              <a:t>ein</a:t>
            </a:r>
            <a:r>
              <a:rPr lang="en-GB" sz="2400" b="1" dirty="0"/>
              <a:t> </a:t>
            </a:r>
            <a:r>
              <a:rPr lang="en-GB" sz="2400" b="1" dirty="0" err="1"/>
              <a:t>Daear</a:t>
            </a:r>
            <a:r>
              <a:rPr lang="en-GB" sz="2400" b="1" dirty="0"/>
              <a:t> </a:t>
            </a:r>
            <a:r>
              <a:rPr lang="en-GB" sz="2400" b="1" dirty="0" err="1"/>
              <a:t>athrist</a:t>
            </a:r>
            <a:r>
              <a:rPr lang="en-GB" sz="2400" b="1" dirty="0" smtClean="0"/>
              <a:t>,</a:t>
            </a:r>
          </a:p>
          <a:p>
            <a:endParaRPr lang="en-GB" sz="2400" b="1" dirty="0" smtClean="0"/>
          </a:p>
          <a:p>
            <a:r>
              <a:rPr lang="fi-FI" sz="2400" b="1" dirty="0"/>
              <a:t>sydd yn marw dan ei phwn</a:t>
            </a:r>
            <a:r>
              <a:rPr lang="en-GB" altLang="en-US" dirty="0" smtClean="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	</a:t>
            </a:r>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7"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8" name="Rectangle 7"/>
          <p:cNvSpPr>
            <a:spLocks noChangeArrowheads="1"/>
          </p:cNvSpPr>
          <p:nvPr/>
        </p:nvSpPr>
        <p:spPr bwMode="auto">
          <a:xfrm>
            <a:off x="1835696" y="3717032"/>
            <a:ext cx="576064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sz="2400" b="1" dirty="0" smtClean="0"/>
              <a:t>Touch </a:t>
            </a:r>
            <a:r>
              <a:rPr lang="en-GB" sz="2400" b="1" dirty="0"/>
              <a:t>our earth dried out with sorrow, </a:t>
            </a:r>
            <a:endParaRPr lang="en-GB" sz="2400" b="1" dirty="0" smtClean="0"/>
          </a:p>
          <a:p>
            <a:endParaRPr lang="en-GB" sz="2400" b="1" dirty="0" smtClean="0"/>
          </a:p>
          <a:p>
            <a:r>
              <a:rPr lang="en-GB" sz="2400" b="1" dirty="0" smtClean="0"/>
              <a:t>touch </a:t>
            </a:r>
            <a:r>
              <a:rPr lang="en-GB" sz="2400" b="1" dirty="0"/>
              <a:t>our world of arid </a:t>
            </a:r>
            <a:r>
              <a:rPr lang="en-GB" sz="2400" b="1" dirty="0" smtClean="0"/>
              <a:t>death</a:t>
            </a:r>
            <a:r>
              <a:rPr lang="en-GB" altLang="en-US" sz="2400" dirty="0" smtClean="0">
                <a:latin typeface="Times New Roman" panose="02020603050405020304" pitchFamily="18" charset="0"/>
                <a:cs typeface="Times New Roman" panose="02020603050405020304" pitchFamily="18" charset="0"/>
              </a:rPr>
              <a:t>	</a:t>
            </a:r>
          </a:p>
          <a:p>
            <a:pPr algn="r"/>
            <a:r>
              <a:rPr lang="en-GB" altLang="en-US" dirty="0" smtClean="0">
                <a:latin typeface="Times New Roman" panose="02020603050405020304" pitchFamily="18" charset="0"/>
                <a:cs typeface="Times New Roman" panose="02020603050405020304" pitchFamily="18" charset="0"/>
              </a:rPr>
              <a:t>		</a:t>
            </a:r>
            <a:r>
              <a:rPr lang="en-GB" altLang="en-US" sz="2400" dirty="0" smtClean="0">
                <a:latin typeface="Times New Roman" panose="02020603050405020304" pitchFamily="18" charset="0"/>
                <a:cs typeface="Times New Roman" panose="02020603050405020304" pitchFamily="18" charset="0"/>
              </a:rPr>
              <a:t>				</a:t>
            </a:r>
            <a:r>
              <a:rPr lang="en-GB" altLang="en-US" sz="2800" dirty="0" smtClean="0">
                <a:latin typeface="Times New Roman" panose="02020603050405020304" pitchFamily="18" charset="0"/>
                <a:cs typeface="Times New Roman" panose="02020603050405020304" pitchFamily="18" charset="0"/>
              </a:rPr>
              <a:t>	   </a:t>
            </a:r>
            <a:r>
              <a:rPr lang="en-US" altLang="en-US" b="1" dirty="0" smtClean="0">
                <a:solidFill>
                  <a:srgbClr val="B0852B"/>
                </a:solidFill>
                <a:latin typeface="Times New Roman" panose="02020603050405020304" pitchFamily="18" charset="0"/>
                <a:cs typeface="Times New Roman" panose="02020603050405020304" pitchFamily="18" charset="0"/>
              </a:rPr>
              <a:t>3/4</a:t>
            </a:r>
          </a:p>
          <a:p>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US" altLang="en-US" b="1" dirty="0" smtClean="0">
              <a:solidFill>
                <a:srgbClr val="B0852B"/>
              </a:solidFill>
              <a:latin typeface="Times New Roman" panose="02020603050405020304" pitchFamily="18" charset="0"/>
              <a:cs typeface="Times New Roman" panose="02020603050405020304" pitchFamily="18" charset="0"/>
            </a:endParaRPr>
          </a:p>
          <a:p>
            <a:endParaRPr lang="en-US" altLang="en-US" b="1" dirty="0">
              <a:solidFill>
                <a:srgbClr val="B0852B"/>
              </a:solidFill>
              <a:latin typeface="Times New Roman" panose="02020603050405020304" pitchFamily="18" charset="0"/>
              <a:cs typeface="Times New Roman" panose="02020603050405020304" pitchFamily="18" charset="0"/>
            </a:endParaRPr>
          </a:p>
          <a:p>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89470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187624" y="1124744"/>
            <a:ext cx="7344816" cy="230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err="1"/>
              <a:t>Chwyth</a:t>
            </a:r>
            <a:r>
              <a:rPr lang="en-GB" sz="2400" b="1" dirty="0"/>
              <a:t> </a:t>
            </a:r>
            <a:r>
              <a:rPr lang="en-GB" sz="2400" b="1" dirty="0" err="1"/>
              <a:t>dy</a:t>
            </a:r>
            <a:r>
              <a:rPr lang="en-GB" sz="2400" b="1" dirty="0"/>
              <a:t> </a:t>
            </a:r>
            <a:r>
              <a:rPr lang="en-GB" sz="2400" b="1" dirty="0" err="1"/>
              <a:t>anadl</a:t>
            </a:r>
            <a:r>
              <a:rPr lang="en-GB" sz="2400" b="1" dirty="0"/>
              <a:t> </a:t>
            </a:r>
            <a:r>
              <a:rPr lang="en-GB" sz="2400" b="1" dirty="0" err="1"/>
              <a:t>i</a:t>
            </a:r>
            <a:r>
              <a:rPr lang="en-GB" sz="2400" b="1" dirty="0"/>
              <a:t> </a:t>
            </a:r>
            <a:r>
              <a:rPr lang="en-GB" sz="2400" b="1" dirty="0" err="1"/>
              <a:t>adfywio</a:t>
            </a:r>
            <a:r>
              <a:rPr lang="en-GB" sz="2400" b="1" dirty="0"/>
              <a:t> </a:t>
            </a:r>
            <a:r>
              <a:rPr lang="en-GB" sz="2400" b="1" dirty="0" err="1"/>
              <a:t>esgyrn</a:t>
            </a:r>
            <a:r>
              <a:rPr lang="en-GB" sz="2400" b="1" dirty="0"/>
              <a:t> </a:t>
            </a:r>
            <a:r>
              <a:rPr lang="en-GB" sz="2400" b="1" dirty="0" err="1"/>
              <a:t>sych</a:t>
            </a:r>
            <a:r>
              <a:rPr lang="en-GB" sz="2400" b="1" dirty="0"/>
              <a:t> y </a:t>
            </a:r>
            <a:endParaRPr lang="en-GB" sz="2400" b="1" dirty="0" smtClean="0"/>
          </a:p>
          <a:p>
            <a:r>
              <a:rPr lang="en-GB" sz="2400" b="1" dirty="0" err="1" smtClean="0"/>
              <a:t>dyffryn</a:t>
            </a:r>
            <a:r>
              <a:rPr lang="en-GB" sz="2400" b="1" dirty="0" smtClean="0"/>
              <a:t> </a:t>
            </a:r>
            <a:r>
              <a:rPr lang="en-GB" sz="2400" b="1" dirty="0" err="1"/>
              <a:t>hwn</a:t>
            </a:r>
            <a:r>
              <a:rPr lang="en-GB" sz="2400" b="1" dirty="0"/>
              <a:t>.</a:t>
            </a:r>
            <a:r>
              <a:rPr lang="en-GB" altLang="en-US" sz="1000" dirty="0" smtClean="0">
                <a:latin typeface="Times New Roman" panose="02020603050405020304" pitchFamily="18" charset="0"/>
                <a:cs typeface="Times New Roman" panose="02020603050405020304" pitchFamily="18" charset="0"/>
              </a:rPr>
              <a:t>								</a:t>
            </a:r>
          </a:p>
          <a:p>
            <a:pPr algn="r"/>
            <a:endParaRPr lang="en-US" altLang="en-US" b="1" dirty="0">
              <a:solidFill>
                <a:srgbClr val="B0852B"/>
              </a:solidFill>
              <a:latin typeface="Times New Roman" panose="02020603050405020304" pitchFamily="18" charset="0"/>
              <a:cs typeface="Times New Roman" panose="02020603050405020304" pitchFamily="18" charset="0"/>
            </a:endParaRPr>
          </a:p>
          <a:p>
            <a:r>
              <a:rPr lang="en-GB" sz="1200" b="1" dirty="0" smtClean="0"/>
              <a:t>(</a:t>
            </a:r>
            <a:r>
              <a:rPr lang="en-GB" sz="1200" b="1" dirty="0" err="1" smtClean="0"/>
              <a:t>Vem</a:t>
            </a:r>
            <a:r>
              <a:rPr lang="en-GB" sz="1200" b="1" dirty="0"/>
              <a:t>, Santo </a:t>
            </a:r>
            <a:r>
              <a:rPr lang="en-GB" sz="1200" b="1" dirty="0" err="1"/>
              <a:t>Espírito</a:t>
            </a:r>
            <a:r>
              <a:rPr lang="en-GB" sz="1200" b="1" dirty="0"/>
              <a:t>: </a:t>
            </a:r>
            <a:r>
              <a:rPr lang="en-GB" sz="1200" b="1" dirty="0" err="1"/>
              <a:t>testun</a:t>
            </a:r>
            <a:r>
              <a:rPr lang="en-GB" sz="1200" b="1" dirty="0"/>
              <a:t> a </a:t>
            </a:r>
            <a:r>
              <a:rPr lang="en-GB" sz="1200" b="1" dirty="0" err="1"/>
              <a:t>cherddoriaeth</a:t>
            </a:r>
            <a:r>
              <a:rPr lang="en-GB" sz="1200" b="1" dirty="0"/>
              <a:t> </a:t>
            </a:r>
            <a:r>
              <a:rPr lang="en-GB" sz="1200" b="1" dirty="0" err="1"/>
              <a:t>wreiddiol</a:t>
            </a:r>
            <a:r>
              <a:rPr lang="en-GB" sz="1200" b="1" dirty="0"/>
              <a:t> © </a:t>
            </a:r>
            <a:r>
              <a:rPr lang="en-GB" sz="1200" b="1" dirty="0" err="1"/>
              <a:t>Simei</a:t>
            </a:r>
            <a:r>
              <a:rPr lang="en-GB" sz="1200" b="1" dirty="0"/>
              <a:t> Monteiro.</a:t>
            </a:r>
            <a:endParaRPr lang="en-GB" sz="1200" dirty="0"/>
          </a:p>
          <a:p>
            <a:r>
              <a:rPr lang="en-GB" sz="1200" b="1" dirty="0" err="1"/>
              <a:t>Saesneg</a:t>
            </a:r>
            <a:r>
              <a:rPr lang="en-GB" sz="1200" b="1" dirty="0"/>
              <a:t> © Shirley </a:t>
            </a:r>
            <a:r>
              <a:rPr lang="en-GB" sz="1200" b="1" dirty="0" err="1"/>
              <a:t>Erena</a:t>
            </a:r>
            <a:r>
              <a:rPr lang="en-GB" sz="1200" b="1" dirty="0"/>
              <a:t> Murray. </a:t>
            </a:r>
            <a:r>
              <a:rPr lang="en-GB" sz="1200" b="1" dirty="0" err="1"/>
              <a:t>Cymraeg</a:t>
            </a:r>
            <a:r>
              <a:rPr lang="en-GB" sz="1200" b="1" dirty="0"/>
              <a:t>: Gwynn </a:t>
            </a:r>
            <a:r>
              <a:rPr lang="en-GB" sz="1200" b="1" dirty="0" err="1"/>
              <a:t>ap</a:t>
            </a:r>
            <a:r>
              <a:rPr lang="en-GB" sz="1200" b="1" dirty="0"/>
              <a:t> </a:t>
            </a:r>
            <a:r>
              <a:rPr lang="en-GB" sz="1200" b="1" dirty="0" err="1"/>
              <a:t>Gwilym</a:t>
            </a:r>
            <a:r>
              <a:rPr lang="en-GB" sz="1200" b="1" dirty="0"/>
              <a:t>.</a:t>
            </a:r>
            <a:endParaRPr lang="en-GB" sz="1200" dirty="0"/>
          </a:p>
          <a:p>
            <a:r>
              <a:rPr lang="en-GB" sz="1200" b="1" dirty="0" err="1"/>
              <a:t>Defnyddir</a:t>
            </a:r>
            <a:r>
              <a:rPr lang="en-GB" sz="1200" b="1" dirty="0"/>
              <a:t> </a:t>
            </a:r>
            <a:r>
              <a:rPr lang="en-GB" sz="1200" b="1" dirty="0" err="1"/>
              <a:t>trwy</a:t>
            </a:r>
            <a:r>
              <a:rPr lang="en-GB" sz="1200" b="1" dirty="0"/>
              <a:t> </a:t>
            </a:r>
            <a:r>
              <a:rPr lang="en-GB" sz="1200" b="1" dirty="0" err="1"/>
              <a:t>ganiatâd</a:t>
            </a:r>
            <a:r>
              <a:rPr lang="en-GB" sz="1200" b="1" dirty="0"/>
              <a:t>.)</a:t>
            </a:r>
            <a:endParaRPr lang="en-GB" sz="1200" dirty="0"/>
          </a:p>
          <a:p>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a:t>
            </a:r>
            <a:r>
              <a:rPr lang="en-GB" altLang="en-US" sz="1700" b="1" u="sng" dirty="0" smtClean="0">
                <a:solidFill>
                  <a:schemeClr val="bg1"/>
                </a:solidFill>
                <a:latin typeface="+mj-lt"/>
                <a:cs typeface="Times New Roman" panose="02020603050405020304" pitchFamily="18" charset="0"/>
              </a:rPr>
              <a:t>Opening</a:t>
            </a:r>
            <a:r>
              <a:rPr lang="en-GB" altLang="en-US" sz="1700" dirty="0" smtClean="0">
                <a:solidFill>
                  <a:schemeClr val="bg1"/>
                </a:solidFill>
                <a:latin typeface="+mj-lt"/>
                <a:cs typeface="Times New Roman" panose="02020603050405020304" pitchFamily="18" charset="0"/>
              </a:rPr>
              <a:t>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8" name="Rectangle 7"/>
          <p:cNvSpPr>
            <a:spLocks noChangeArrowheads="1"/>
          </p:cNvSpPr>
          <p:nvPr/>
        </p:nvSpPr>
        <p:spPr bwMode="auto">
          <a:xfrm>
            <a:off x="1187624" y="3429000"/>
            <a:ext cx="7344816" cy="25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endParaRPr lang="en-GB" altLang="en-US" dirty="0">
              <a:latin typeface="Times New Roman" panose="02020603050405020304" pitchFamily="18" charset="0"/>
              <a:cs typeface="Times New Roman" panose="02020603050405020304" pitchFamily="18" charset="0"/>
            </a:endParaRPr>
          </a:p>
          <a:p>
            <a:r>
              <a:rPr lang="en-GB" sz="2400" b="1" dirty="0" smtClean="0"/>
              <a:t>On </a:t>
            </a:r>
            <a:r>
              <a:rPr lang="en-GB" sz="2400" b="1" dirty="0"/>
              <a:t>the dry bones of this valley blow Your </a:t>
            </a:r>
            <a:r>
              <a:rPr lang="en-GB" sz="2400" b="1" dirty="0" smtClean="0"/>
              <a:t>loving,</a:t>
            </a:r>
          </a:p>
          <a:p>
            <a:endParaRPr lang="en-GB" sz="1000" b="1" dirty="0" smtClean="0"/>
          </a:p>
          <a:p>
            <a:r>
              <a:rPr lang="en-GB" sz="2400" b="1" dirty="0" smtClean="0"/>
              <a:t>living </a:t>
            </a:r>
            <a:r>
              <a:rPr lang="en-GB" sz="2400" b="1" dirty="0"/>
              <a:t>breath</a:t>
            </a:r>
            <a:r>
              <a:rPr lang="en-GB" sz="2400" b="1" dirty="0" smtClean="0"/>
              <a:t>.</a:t>
            </a:r>
          </a:p>
          <a:p>
            <a:pPr algn="r"/>
            <a:r>
              <a:rPr lang="en-GB" altLang="en-US" sz="1000" dirty="0" smtClean="0">
                <a:latin typeface="Times New Roman" panose="02020603050405020304" pitchFamily="18" charset="0"/>
                <a:cs typeface="Times New Roman" panose="02020603050405020304" pitchFamily="18" charset="0"/>
              </a:rPr>
              <a:t>								</a:t>
            </a:r>
          </a:p>
          <a:p>
            <a:pPr algn="r"/>
            <a:endParaRPr lang="en-US" altLang="en-US" b="1" dirty="0">
              <a:solidFill>
                <a:srgbClr val="B0852B"/>
              </a:solidFill>
              <a:latin typeface="Times New Roman" panose="02020603050405020304" pitchFamily="18" charset="0"/>
              <a:cs typeface="Times New Roman" panose="02020603050405020304" pitchFamily="18" charset="0"/>
            </a:endParaRPr>
          </a:p>
          <a:p>
            <a:r>
              <a:rPr lang="en-GB" sz="1200" b="1" dirty="0" smtClean="0"/>
              <a:t>(</a:t>
            </a:r>
            <a:r>
              <a:rPr lang="en-GB" sz="1200" b="1" dirty="0"/>
              <a:t>Original text and music © </a:t>
            </a:r>
            <a:r>
              <a:rPr lang="en-GB" sz="1200" b="1" dirty="0" err="1"/>
              <a:t>Simei</a:t>
            </a:r>
            <a:r>
              <a:rPr lang="en-GB" sz="1200" b="1" dirty="0"/>
              <a:t> Monteiro. English © Shirley </a:t>
            </a:r>
            <a:r>
              <a:rPr lang="en-GB" sz="1200" b="1" dirty="0" err="1"/>
              <a:t>Erena</a:t>
            </a:r>
            <a:r>
              <a:rPr lang="en-GB" sz="1200" b="1" dirty="0"/>
              <a:t> Murray. </a:t>
            </a:r>
          </a:p>
          <a:p>
            <a:r>
              <a:rPr lang="en-GB" sz="1200" b="1" dirty="0"/>
              <a:t>Welsh: Gwynn </a:t>
            </a:r>
            <a:r>
              <a:rPr lang="en-GB" sz="1200" b="1" dirty="0" err="1"/>
              <a:t>ap</a:t>
            </a:r>
            <a:r>
              <a:rPr lang="en-GB" sz="1200" b="1" dirty="0"/>
              <a:t> </a:t>
            </a:r>
            <a:r>
              <a:rPr lang="en-GB" sz="1200" b="1" dirty="0" err="1"/>
              <a:t>Gwilym</a:t>
            </a:r>
            <a:r>
              <a:rPr lang="en-GB" sz="1200" b="1" dirty="0"/>
              <a:t>. Used by permission</a:t>
            </a:r>
            <a:r>
              <a:rPr lang="en-GB" sz="1200" b="1" dirty="0" smtClean="0"/>
              <a:t>)</a:t>
            </a:r>
          </a:p>
          <a:p>
            <a:pPr algn="r"/>
            <a:r>
              <a:rPr lang="en-US" altLang="en-US" b="1" dirty="0">
                <a:solidFill>
                  <a:srgbClr val="B0852B"/>
                </a:solidFill>
                <a:latin typeface="Times New Roman" panose="02020603050405020304" pitchFamily="18" charset="0"/>
                <a:cs typeface="Times New Roman" panose="02020603050405020304" pitchFamily="18" charset="0"/>
              </a:rPr>
              <a:t>4/4</a:t>
            </a:r>
          </a:p>
          <a:p>
            <a:endParaRPr lang="en-GB" sz="1200" b="1" dirty="0"/>
          </a:p>
          <a:p>
            <a:endParaRPr lang="en-GB" altLang="en-US" b="1" dirty="0" smtClean="0">
              <a:solidFill>
                <a:srgbClr val="B0852B"/>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438718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39552" y="908720"/>
            <a:ext cx="8135938"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smtClean="0">
                <a:solidFill>
                  <a:srgbClr val="B0852B"/>
                </a:solidFill>
                <a:latin typeface="+mj-lt"/>
                <a:cs typeface="Times New Roman" panose="02020603050405020304" pitchFamily="18" charset="0"/>
              </a:rPr>
              <a:t>III. </a:t>
            </a:r>
            <a:r>
              <a:rPr lang="en-GB" altLang="en-US" sz="3600" b="1" dirty="0" err="1">
                <a:solidFill>
                  <a:srgbClr val="B0852B"/>
                </a:solidFill>
                <a:latin typeface="+mj-lt"/>
                <a:cs typeface="Times New Roman" panose="02020603050405020304" pitchFamily="18" charset="0"/>
              </a:rPr>
              <a:t>Cyhoeddi’r</a:t>
            </a:r>
            <a:r>
              <a:rPr lang="en-GB" altLang="en-US" sz="3600" b="1" dirty="0">
                <a:solidFill>
                  <a:srgbClr val="B0852B"/>
                </a:solidFill>
                <a:latin typeface="+mj-lt"/>
                <a:cs typeface="Times New Roman" panose="02020603050405020304" pitchFamily="18" charset="0"/>
              </a:rPr>
              <a:t> </a:t>
            </a:r>
            <a:r>
              <a:rPr lang="en-GB" altLang="en-US" sz="3600" b="1" dirty="0" err="1">
                <a:solidFill>
                  <a:srgbClr val="B0852B"/>
                </a:solidFill>
                <a:latin typeface="+mj-lt"/>
                <a:cs typeface="Times New Roman" panose="02020603050405020304" pitchFamily="18" charset="0"/>
              </a:rPr>
              <a:t>Efengyl</a:t>
            </a:r>
            <a:endParaRPr lang="en-GB" altLang="en-US" sz="3600" dirty="0">
              <a:solidFill>
                <a:srgbClr val="B0852B"/>
              </a:solidFill>
              <a:latin typeface="+mj-lt"/>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a:t>
            </a:r>
            <a:r>
              <a:rPr lang="en-GB" altLang="en-US" sz="1700" b="1" u="sng" dirty="0" smtClean="0">
                <a:solidFill>
                  <a:schemeClr val="bg1"/>
                </a:solidFill>
                <a:latin typeface="+mj-lt"/>
                <a:cs typeface="Times New Roman" panose="02020603050405020304" pitchFamily="18" charset="0"/>
              </a:rPr>
              <a:t>Proclamation</a:t>
            </a:r>
            <a:r>
              <a:rPr lang="en-GB" altLang="en-US" sz="1700" dirty="0" smtClean="0">
                <a:solidFill>
                  <a:schemeClr val="bg1"/>
                </a:solidFill>
                <a:latin typeface="+mj-lt"/>
                <a:cs typeface="Times New Roman" panose="02020603050405020304" pitchFamily="18" charset="0"/>
              </a:rPr>
              <a:t>           Response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Cyhoeddi’r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2"/>
          <p:cNvSpPr>
            <a:spLocks noChangeArrowheads="1"/>
          </p:cNvSpPr>
          <p:nvPr/>
        </p:nvSpPr>
        <p:spPr bwMode="auto">
          <a:xfrm>
            <a:off x="539552" y="2636912"/>
            <a:ext cx="8135938"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smtClean="0">
                <a:solidFill>
                  <a:srgbClr val="B0852B"/>
                </a:solidFill>
                <a:latin typeface="+mj-lt"/>
                <a:cs typeface="Times New Roman" panose="02020603050405020304" pitchFamily="18" charset="0"/>
              </a:rPr>
              <a:t>III. </a:t>
            </a:r>
            <a:r>
              <a:rPr lang="en-GB" altLang="en-US" sz="3600" b="1" dirty="0">
                <a:solidFill>
                  <a:srgbClr val="B0852B"/>
                </a:solidFill>
                <a:latin typeface="+mj-lt"/>
                <a:cs typeface="Times New Roman" panose="02020603050405020304" pitchFamily="18" charset="0"/>
              </a:rPr>
              <a:t>Gospel proclamation</a:t>
            </a:r>
            <a:endParaRPr lang="en-GB" altLang="en-US" sz="3600" dirty="0">
              <a:solidFill>
                <a:srgbClr val="B0852B"/>
              </a:solidFill>
              <a:latin typeface="+mj-lt"/>
            </a:endParaRPr>
          </a:p>
        </p:txBody>
      </p:sp>
    </p:spTree>
    <p:extLst>
      <p:ext uri="{BB962C8B-B14F-4D97-AF65-F5344CB8AC3E}">
        <p14:creationId xmlns:p14="http://schemas.microsoft.com/office/powerpoint/2010/main" val="22925892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solidFill>
                  <a:srgbClr val="B0852B"/>
                </a:solidFill>
                <a:latin typeface="+mj-lt"/>
                <a:cs typeface="Times New Roman" panose="02020603050405020304" pitchFamily="18" charset="0"/>
              </a:rPr>
              <a:t>Pawb</a:t>
            </a: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err="1">
                <a:latin typeface="+mj-lt"/>
                <a:cs typeface="Times New Roman" panose="02020603050405020304" pitchFamily="18" charset="0"/>
              </a:rPr>
              <a:t>Iesu</a:t>
            </a:r>
            <a:r>
              <a:rPr lang="en-GB" altLang="en-US" sz="2400" b="1" dirty="0">
                <a:latin typeface="+mj-lt"/>
                <a:cs typeface="Times New Roman" panose="02020603050405020304" pitchFamily="18" charset="0"/>
              </a:rPr>
              <a:t> Grist </a:t>
            </a:r>
            <a:r>
              <a:rPr lang="en-GB" altLang="en-US" sz="2400" b="1" dirty="0" err="1">
                <a:latin typeface="+mj-lt"/>
                <a:cs typeface="Times New Roman" panose="02020603050405020304" pitchFamily="18" charset="0"/>
              </a:rPr>
              <a:t>yw’r</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llwybr</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undod</a:t>
            </a:r>
            <a:r>
              <a:rPr lang="en-GB" altLang="en-US" sz="2400" b="1" dirty="0">
                <a:latin typeface="+mj-lt"/>
                <a:cs typeface="Times New Roman" panose="02020603050405020304" pitchFamily="18" charset="0"/>
              </a:rPr>
              <a:t>.</a:t>
            </a:r>
            <a:r>
              <a:rPr lang="en-GB" altLang="en-US" sz="3200" dirty="0" smtClean="0">
                <a:latin typeface="+mj-lt"/>
              </a:rPr>
              <a:t> </a:t>
            </a:r>
            <a:endParaRPr lang="en-GB" altLang="en-US" sz="2800" b="1" dirty="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5" name="Rectangle 3"/>
          <p:cNvSpPr>
            <a:spLocks noChangeArrowheads="1"/>
          </p:cNvSpPr>
          <p:nvPr/>
        </p:nvSpPr>
        <p:spPr bwMode="auto">
          <a:xfrm>
            <a:off x="755576" y="3717032"/>
            <a:ext cx="8064500"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Jesus Christ is the path of unity.</a:t>
            </a:r>
            <a:r>
              <a:rPr lang="en-GB" altLang="en-US" sz="3200" dirty="0" smtClean="0">
                <a:latin typeface="+mj-lt"/>
              </a:rPr>
              <a:t> </a:t>
            </a:r>
            <a:endParaRPr lang="en-GB" altLang="en-US" sz="2800" b="1" dirty="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362544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340768"/>
            <a:ext cx="8064500"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latin typeface="+mj-lt"/>
                <a:cs typeface="Times New Roman" panose="02020603050405020304" pitchFamily="18" charset="0"/>
              </a:rPr>
              <a:t>Cenir</a:t>
            </a:r>
            <a:r>
              <a:rPr lang="en-GB" altLang="en-US" sz="2800" b="1" dirty="0">
                <a:latin typeface="+mj-lt"/>
                <a:cs typeface="Times New Roman" panose="02020603050405020304" pitchFamily="18" charset="0"/>
              </a:rPr>
              <a:t>:</a:t>
            </a:r>
            <a:endParaRPr lang="en-GB" altLang="en-US" sz="800"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Alelwia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Alelwia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Alelwia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Alelwia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Alelwia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Alelwia</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err="1" smtClean="0">
                <a:latin typeface="+mj-lt"/>
                <a:cs typeface="Times New Roman" panose="02020603050405020304" pitchFamily="18" charset="0"/>
              </a:rPr>
              <a:t>Dewch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holl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wledydd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ymunwch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moliant</a:t>
            </a:r>
            <a:endParaRPr lang="en-GB" altLang="en-US" sz="2400" dirty="0">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a </a:t>
            </a:r>
            <a:r>
              <a:rPr lang="en-GB" altLang="en-US" sz="2400" dirty="0" err="1">
                <a:latin typeface="+mj-lt"/>
                <a:cs typeface="Times New Roman" panose="02020603050405020304" pitchFamily="18" charset="0"/>
              </a:rPr>
              <a:t>rydd</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ddaear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ddi-ddrwg</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Dduw</a:t>
            </a:r>
            <a:r>
              <a:rPr lang="en-GB" altLang="en-US" sz="2400" dirty="0">
                <a:latin typeface="+mj-lt"/>
                <a:cs typeface="Times New Roman" panose="02020603050405020304" pitchFamily="18" charset="0"/>
              </a:rPr>
              <a:t>.</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9"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a:t>
            </a:r>
            <a:r>
              <a:rPr lang="en-GB" altLang="en-US" sz="1700" b="1" u="sng" dirty="0" smtClean="0">
                <a:solidFill>
                  <a:schemeClr val="bg1"/>
                </a:solidFill>
                <a:latin typeface="+mj-lt"/>
                <a:cs typeface="Times New Roman" panose="02020603050405020304" pitchFamily="18" charset="0"/>
              </a:rPr>
              <a:t>Proclamation</a:t>
            </a:r>
            <a:r>
              <a:rPr lang="en-GB" altLang="en-US" sz="1700" dirty="0" smtClean="0">
                <a:solidFill>
                  <a:schemeClr val="bg1"/>
                </a:solidFill>
                <a:latin typeface="+mj-lt"/>
                <a:cs typeface="Times New Roman" panose="02020603050405020304" pitchFamily="18" charset="0"/>
              </a:rPr>
              <a:t>           Response           Benediction</a:t>
            </a:r>
            <a:endParaRPr lang="en-GB" altLang="en-US" sz="1900" dirty="0">
              <a:solidFill>
                <a:schemeClr val="bg1"/>
              </a:solidFill>
              <a:latin typeface="+mj-lt"/>
              <a:cs typeface="Times New Roman" panose="02020603050405020304" pitchFamily="18" charset="0"/>
            </a:endParaRPr>
          </a:p>
        </p:txBody>
      </p:sp>
      <p:sp>
        <p:nvSpPr>
          <p:cNvPr id="10"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Cyhoeddi’r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754765" y="3472594"/>
            <a:ext cx="8065707" cy="2188654"/>
          </a:xfrm>
          <a:prstGeom prst="rect">
            <a:avLst/>
          </a:prstGeom>
        </p:spPr>
      </p:pic>
    </p:spTree>
    <p:extLst>
      <p:ext uri="{BB962C8B-B14F-4D97-AF65-F5344CB8AC3E}">
        <p14:creationId xmlns:p14="http://schemas.microsoft.com/office/powerpoint/2010/main" val="374789722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539552" y="1772816"/>
            <a:ext cx="8208912"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err="1">
                <a:solidFill>
                  <a:srgbClr val="B0852B"/>
                </a:solidFill>
                <a:latin typeface="+mj-lt"/>
                <a:cs typeface="Times New Roman" panose="02020603050405020304" pitchFamily="18" charset="0"/>
              </a:rPr>
              <a:t>Yr</a:t>
            </a:r>
            <a:r>
              <a:rPr lang="en-GB" altLang="en-US" sz="3200" b="1" u="sng" dirty="0">
                <a:solidFill>
                  <a:srgbClr val="B0852B"/>
                </a:solidFill>
                <a:latin typeface="+mj-lt"/>
                <a:cs typeface="Times New Roman" panose="02020603050405020304" pitchFamily="18" charset="0"/>
              </a:rPr>
              <a:t> </a:t>
            </a:r>
            <a:r>
              <a:rPr lang="en-GB" altLang="en-US" sz="3200" b="1" u="sng" dirty="0" err="1">
                <a:solidFill>
                  <a:srgbClr val="B0852B"/>
                </a:solidFill>
                <a:latin typeface="+mj-lt"/>
                <a:cs typeface="Times New Roman" panose="02020603050405020304" pitchFamily="18" charset="0"/>
              </a:rPr>
              <a:t>Efengyl</a:t>
            </a:r>
            <a:r>
              <a:rPr lang="en-GB" altLang="en-US" sz="3200" b="1" u="sng" dirty="0">
                <a:solidFill>
                  <a:srgbClr val="B0852B"/>
                </a:solidFill>
                <a:latin typeface="+mj-lt"/>
                <a:cs typeface="Times New Roman" panose="02020603050405020304" pitchFamily="18" charset="0"/>
              </a:rPr>
              <a:t> </a:t>
            </a:r>
            <a:r>
              <a:rPr lang="en-GB" altLang="en-US" sz="3200" b="1" u="sng" dirty="0" err="1">
                <a:solidFill>
                  <a:srgbClr val="B0852B"/>
                </a:solidFill>
                <a:latin typeface="+mj-lt"/>
                <a:cs typeface="Times New Roman" panose="02020603050405020304" pitchFamily="18" charset="0"/>
              </a:rPr>
              <a:t>yn</a:t>
            </a:r>
            <a:r>
              <a:rPr lang="en-GB" altLang="en-US" sz="3200" b="1" u="sng" dirty="0">
                <a:solidFill>
                  <a:srgbClr val="B0852B"/>
                </a:solidFill>
                <a:latin typeface="+mj-lt"/>
                <a:cs typeface="Times New Roman" panose="02020603050405020304" pitchFamily="18" charset="0"/>
              </a:rPr>
              <a:t> </a:t>
            </a:r>
            <a:r>
              <a:rPr lang="en-GB" altLang="en-US" sz="3200" b="1" u="sng" dirty="0" err="1">
                <a:solidFill>
                  <a:srgbClr val="B0852B"/>
                </a:solidFill>
                <a:latin typeface="+mj-lt"/>
                <a:cs typeface="Times New Roman" panose="02020603050405020304" pitchFamily="18" charset="0"/>
              </a:rPr>
              <a:t>ôl</a:t>
            </a:r>
            <a:r>
              <a:rPr lang="en-GB" altLang="en-US" sz="3200" b="1" u="sng" dirty="0">
                <a:solidFill>
                  <a:srgbClr val="B0852B"/>
                </a:solidFill>
                <a:latin typeface="+mj-lt"/>
                <a:cs typeface="Times New Roman" panose="02020603050405020304" pitchFamily="18" charset="0"/>
              </a:rPr>
              <a:t> </a:t>
            </a:r>
            <a:r>
              <a:rPr lang="en-GB" altLang="en-US" sz="3200" b="1" u="sng" dirty="0" err="1">
                <a:solidFill>
                  <a:srgbClr val="B0852B"/>
                </a:solidFill>
                <a:latin typeface="+mj-lt"/>
                <a:cs typeface="Times New Roman" panose="02020603050405020304" pitchFamily="18" charset="0"/>
              </a:rPr>
              <a:t>Ioan</a:t>
            </a:r>
            <a:r>
              <a:rPr lang="en-GB" altLang="en-US" sz="3200" b="1" u="sng" dirty="0">
                <a:solidFill>
                  <a:srgbClr val="B0852B"/>
                </a:solidFill>
                <a:latin typeface="+mj-lt"/>
                <a:cs typeface="Times New Roman" panose="02020603050405020304" pitchFamily="18" charset="0"/>
              </a:rPr>
              <a:t> 4: </a:t>
            </a:r>
            <a:r>
              <a:rPr lang="en-GB" altLang="en-US" sz="3200" b="1" u="sng" dirty="0" smtClean="0">
                <a:solidFill>
                  <a:srgbClr val="B0852B"/>
                </a:solidFill>
                <a:latin typeface="+mj-lt"/>
                <a:cs typeface="Times New Roman" panose="02020603050405020304" pitchFamily="18" charset="0"/>
              </a:rPr>
              <a:t>1-42</a:t>
            </a:r>
          </a:p>
          <a:p>
            <a:pPr eaLnBrk="1" hangingPunct="1"/>
            <a:r>
              <a:rPr lang="en-GB" altLang="en-US" sz="3200" i="1" dirty="0">
                <a:solidFill>
                  <a:srgbClr val="B0852B"/>
                </a:solidFill>
                <a:latin typeface="+mj-lt"/>
                <a:cs typeface="Times New Roman" panose="02020603050405020304" pitchFamily="18" charset="0"/>
              </a:rPr>
              <a:t>(</a:t>
            </a:r>
            <a:r>
              <a:rPr lang="en-GB" altLang="en-US" sz="3200" i="1" dirty="0" err="1">
                <a:solidFill>
                  <a:srgbClr val="B0852B"/>
                </a:solidFill>
                <a:latin typeface="+mj-lt"/>
                <a:cs typeface="Times New Roman" panose="02020603050405020304" pitchFamily="18" charset="0"/>
              </a:rPr>
              <a:t>darlleniad</a:t>
            </a:r>
            <a:r>
              <a:rPr lang="en-GB" altLang="en-US" sz="3200" i="1" dirty="0">
                <a:solidFill>
                  <a:srgbClr val="B0852B"/>
                </a:solidFill>
                <a:latin typeface="+mj-lt"/>
                <a:cs typeface="Times New Roman" panose="02020603050405020304" pitchFamily="18" charset="0"/>
              </a:rPr>
              <a:t>, </a:t>
            </a:r>
            <a:r>
              <a:rPr lang="en-GB" altLang="en-US" sz="3200" i="1" dirty="0" err="1">
                <a:solidFill>
                  <a:srgbClr val="B0852B"/>
                </a:solidFill>
                <a:latin typeface="+mj-lt"/>
                <a:cs typeface="Times New Roman" panose="02020603050405020304" pitchFamily="18" charset="0"/>
              </a:rPr>
              <a:t>dramateiddiad</a:t>
            </a:r>
            <a:r>
              <a:rPr lang="en-GB" altLang="en-US" sz="3200" i="1" dirty="0">
                <a:solidFill>
                  <a:srgbClr val="B0852B"/>
                </a:solidFill>
                <a:latin typeface="+mj-lt"/>
                <a:cs typeface="Times New Roman" panose="02020603050405020304" pitchFamily="18" charset="0"/>
              </a:rPr>
              <a:t> </a:t>
            </a:r>
            <a:r>
              <a:rPr lang="en-GB" altLang="en-US" sz="3200" i="1" dirty="0" err="1">
                <a:solidFill>
                  <a:srgbClr val="B0852B"/>
                </a:solidFill>
                <a:latin typeface="+mj-lt"/>
                <a:cs typeface="Times New Roman" panose="02020603050405020304" pitchFamily="18" charset="0"/>
              </a:rPr>
              <a:t>neu</a:t>
            </a:r>
            <a:r>
              <a:rPr lang="en-GB" altLang="en-US" sz="3200" i="1" dirty="0">
                <a:solidFill>
                  <a:srgbClr val="B0852B"/>
                </a:solidFill>
                <a:latin typeface="+mj-lt"/>
                <a:cs typeface="Times New Roman" panose="02020603050405020304" pitchFamily="18" charset="0"/>
              </a:rPr>
              <a:t> </a:t>
            </a:r>
            <a:r>
              <a:rPr lang="en-GB" altLang="en-US" sz="3200" i="1" dirty="0" err="1">
                <a:solidFill>
                  <a:srgbClr val="B0852B"/>
                </a:solidFill>
                <a:latin typeface="+mj-lt"/>
                <a:cs typeface="Times New Roman" panose="02020603050405020304" pitchFamily="18" charset="0"/>
              </a:rPr>
              <a:t>Gofio’r</a:t>
            </a:r>
            <a:r>
              <a:rPr lang="en-GB" altLang="en-US" sz="3200" i="1" dirty="0">
                <a:solidFill>
                  <a:srgbClr val="B0852B"/>
                </a:solidFill>
                <a:latin typeface="+mj-lt"/>
                <a:cs typeface="Times New Roman" panose="02020603050405020304" pitchFamily="18" charset="0"/>
              </a:rPr>
              <a:t> </a:t>
            </a:r>
            <a:r>
              <a:rPr lang="en-GB" altLang="en-US" sz="3200" i="1" dirty="0" err="1">
                <a:solidFill>
                  <a:srgbClr val="B0852B"/>
                </a:solidFill>
                <a:latin typeface="+mj-lt"/>
                <a:cs typeface="Times New Roman" panose="02020603050405020304" pitchFamily="18" charset="0"/>
              </a:rPr>
              <a:t>Beibl</a:t>
            </a:r>
            <a:r>
              <a:rPr lang="en-GB" altLang="en-US" sz="3200" i="1" dirty="0">
                <a:solidFill>
                  <a:srgbClr val="B0852B"/>
                </a:solidFill>
                <a:latin typeface="+mj-lt"/>
                <a:cs typeface="Times New Roman" panose="02020603050405020304" pitchFamily="18" charset="0"/>
              </a:rPr>
              <a:t>)</a:t>
            </a:r>
            <a:endParaRPr lang="en-GB" altLang="en-US" sz="3600" i="1" dirty="0">
              <a:solidFill>
                <a:schemeClr val="tx2"/>
              </a:solidFill>
            </a:endParaRPr>
          </a:p>
        </p:txBody>
      </p:sp>
      <p:sp>
        <p:nvSpPr>
          <p:cNvPr id="9"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a:t>
            </a:r>
            <a:r>
              <a:rPr lang="en-GB" altLang="en-US" sz="1700" b="1" u="sng" dirty="0" smtClean="0">
                <a:solidFill>
                  <a:schemeClr val="bg1"/>
                </a:solidFill>
                <a:latin typeface="+mj-lt"/>
                <a:cs typeface="Times New Roman" panose="02020603050405020304" pitchFamily="18" charset="0"/>
              </a:rPr>
              <a:t>Proclamation</a:t>
            </a:r>
            <a:r>
              <a:rPr lang="en-GB" altLang="en-US" sz="1700" dirty="0" smtClean="0">
                <a:solidFill>
                  <a:schemeClr val="bg1"/>
                </a:solidFill>
                <a:latin typeface="+mj-lt"/>
                <a:cs typeface="Times New Roman" panose="02020603050405020304" pitchFamily="18" charset="0"/>
              </a:rPr>
              <a:t>           Response           Benediction</a:t>
            </a:r>
            <a:endParaRPr lang="en-GB" altLang="en-US" sz="1900" dirty="0">
              <a:solidFill>
                <a:schemeClr val="bg1"/>
              </a:solidFill>
              <a:latin typeface="+mj-lt"/>
              <a:cs typeface="Times New Roman" panose="02020603050405020304" pitchFamily="18" charset="0"/>
            </a:endParaRPr>
          </a:p>
        </p:txBody>
      </p:sp>
      <p:sp>
        <p:nvSpPr>
          <p:cNvPr id="10"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Cyhoeddi’r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11" name="Rectangle 2"/>
          <p:cNvSpPr>
            <a:spLocks noChangeArrowheads="1"/>
          </p:cNvSpPr>
          <p:nvPr/>
        </p:nvSpPr>
        <p:spPr bwMode="auto">
          <a:xfrm>
            <a:off x="539553" y="3573016"/>
            <a:ext cx="6408712"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a:solidFill>
                  <a:srgbClr val="B0852B"/>
                </a:solidFill>
                <a:latin typeface="+mj-lt"/>
                <a:cs typeface="Times New Roman" panose="02020603050405020304" pitchFamily="18" charset="0"/>
              </a:rPr>
              <a:t>Gospel of John 4: </a:t>
            </a:r>
            <a:r>
              <a:rPr lang="en-GB" altLang="en-US" sz="3200" b="1" u="sng" dirty="0" smtClean="0">
                <a:solidFill>
                  <a:srgbClr val="B0852B"/>
                </a:solidFill>
                <a:latin typeface="+mj-lt"/>
                <a:cs typeface="Times New Roman" panose="02020603050405020304" pitchFamily="18" charset="0"/>
              </a:rPr>
              <a:t>1-42</a:t>
            </a:r>
          </a:p>
          <a:p>
            <a:pPr eaLnBrk="1" hangingPunct="1"/>
            <a:r>
              <a:rPr lang="en-GB" altLang="en-US" sz="3200" i="1" dirty="0">
                <a:solidFill>
                  <a:srgbClr val="B0852B"/>
                </a:solidFill>
                <a:latin typeface="+mj-lt"/>
                <a:cs typeface="Times New Roman" panose="02020603050405020304" pitchFamily="18" charset="0"/>
              </a:rPr>
              <a:t>(proclamation or dramatization </a:t>
            </a:r>
            <a:endParaRPr lang="en-GB" altLang="en-US" sz="3200" i="1" dirty="0" smtClean="0">
              <a:solidFill>
                <a:srgbClr val="B0852B"/>
              </a:solidFill>
              <a:latin typeface="+mj-lt"/>
              <a:cs typeface="Times New Roman" panose="02020603050405020304" pitchFamily="18" charset="0"/>
            </a:endParaRPr>
          </a:p>
          <a:p>
            <a:pPr eaLnBrk="1" hangingPunct="1"/>
            <a:r>
              <a:rPr lang="en-GB" altLang="en-US" sz="3200" i="1" dirty="0" smtClean="0">
                <a:solidFill>
                  <a:srgbClr val="B0852B"/>
                </a:solidFill>
                <a:latin typeface="+mj-lt"/>
                <a:cs typeface="Times New Roman" panose="02020603050405020304" pitchFamily="18" charset="0"/>
              </a:rPr>
              <a:t>or </a:t>
            </a:r>
            <a:r>
              <a:rPr lang="en-GB" altLang="en-US" sz="3200" i="1" dirty="0">
                <a:solidFill>
                  <a:srgbClr val="B0852B"/>
                </a:solidFill>
                <a:latin typeface="+mj-lt"/>
                <a:cs typeface="Times New Roman" panose="02020603050405020304" pitchFamily="18" charset="0"/>
              </a:rPr>
              <a:t>Remembered Bible)</a:t>
            </a:r>
            <a:endParaRPr lang="en-GB" altLang="en-US" sz="3600" i="1" dirty="0">
              <a:solidFill>
                <a:schemeClr val="tx2"/>
              </a:solidFill>
            </a:endParaRPr>
          </a:p>
        </p:txBody>
      </p:sp>
    </p:spTree>
    <p:extLst>
      <p:ext uri="{BB962C8B-B14F-4D97-AF65-F5344CB8AC3E}">
        <p14:creationId xmlns:p14="http://schemas.microsoft.com/office/powerpoint/2010/main" val="391310823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340768"/>
            <a:ext cx="8064500"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latin typeface="+mj-lt"/>
                <a:cs typeface="Times New Roman" panose="02020603050405020304" pitchFamily="18" charset="0"/>
              </a:rPr>
              <a:t>Cenir</a:t>
            </a:r>
            <a:r>
              <a:rPr lang="en-GB" altLang="en-US" sz="2800" b="1" dirty="0">
                <a:latin typeface="+mj-lt"/>
                <a:cs typeface="Times New Roman" panose="02020603050405020304" pitchFamily="18" charset="0"/>
              </a:rPr>
              <a:t>:</a:t>
            </a:r>
            <a:endParaRPr lang="en-GB" altLang="en-US" sz="800"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Alelwia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Alelwia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Alelwia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Alelwia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Alelwia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Alelwia</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err="1" smtClean="0">
                <a:latin typeface="+mj-lt"/>
                <a:cs typeface="Times New Roman" panose="02020603050405020304" pitchFamily="18" charset="0"/>
              </a:rPr>
              <a:t>Dewch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holl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wledydd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ymunwch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moliant</a:t>
            </a:r>
            <a:endParaRPr lang="en-GB" altLang="en-US" sz="2400" dirty="0">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a </a:t>
            </a:r>
            <a:r>
              <a:rPr lang="en-GB" altLang="en-US" sz="2400" dirty="0" err="1">
                <a:latin typeface="+mj-lt"/>
                <a:cs typeface="Times New Roman" panose="02020603050405020304" pitchFamily="18" charset="0"/>
              </a:rPr>
              <a:t>rydd</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ddaear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ddi-ddrwg</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Dduw</a:t>
            </a:r>
            <a:r>
              <a:rPr lang="en-GB" altLang="en-US" sz="2400" dirty="0">
                <a:latin typeface="+mj-lt"/>
                <a:cs typeface="Times New Roman" panose="02020603050405020304" pitchFamily="18" charset="0"/>
              </a:rPr>
              <a:t>.</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9"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a:t>
            </a:r>
            <a:r>
              <a:rPr lang="en-GB" altLang="en-US" sz="1700" b="1" u="sng" dirty="0" smtClean="0">
                <a:solidFill>
                  <a:schemeClr val="bg1"/>
                </a:solidFill>
                <a:latin typeface="+mj-lt"/>
                <a:cs typeface="Times New Roman" panose="02020603050405020304" pitchFamily="18" charset="0"/>
              </a:rPr>
              <a:t>Proclamation</a:t>
            </a:r>
            <a:r>
              <a:rPr lang="en-GB" altLang="en-US" sz="1700" dirty="0" smtClean="0">
                <a:solidFill>
                  <a:schemeClr val="bg1"/>
                </a:solidFill>
                <a:latin typeface="+mj-lt"/>
                <a:cs typeface="Times New Roman" panose="02020603050405020304" pitchFamily="18" charset="0"/>
              </a:rPr>
              <a:t>           Response           Benediction</a:t>
            </a:r>
            <a:endParaRPr lang="en-GB" altLang="en-US" sz="1900" dirty="0">
              <a:solidFill>
                <a:schemeClr val="bg1"/>
              </a:solidFill>
              <a:latin typeface="+mj-lt"/>
              <a:cs typeface="Times New Roman" panose="02020603050405020304" pitchFamily="18" charset="0"/>
            </a:endParaRPr>
          </a:p>
        </p:txBody>
      </p:sp>
      <p:sp>
        <p:nvSpPr>
          <p:cNvPr id="10"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Cyhoeddi’r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11" name="Rectangle 3"/>
          <p:cNvSpPr>
            <a:spLocks noChangeArrowheads="1"/>
          </p:cNvSpPr>
          <p:nvPr/>
        </p:nvSpPr>
        <p:spPr bwMode="auto">
          <a:xfrm>
            <a:off x="755576" y="3573016"/>
            <a:ext cx="8064500"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latin typeface="+mj-lt"/>
                <a:cs typeface="Times New Roman" panose="02020603050405020304" pitchFamily="18" charset="0"/>
              </a:rPr>
              <a:t>Sung:</a:t>
            </a:r>
            <a:endParaRPr lang="en-GB" altLang="en-US" sz="2800" b="1" dirty="0">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Alleluia! Alleluia! Alleluia! Alleluia! Alleluia! Alleluia!</a:t>
            </a:r>
          </a:p>
          <a:p>
            <a:pPr lvl="2" indent="0" eaLnBrk="1" hangingPunct="1">
              <a:spcBef>
                <a:spcPct val="20000"/>
              </a:spcBef>
            </a:pPr>
            <a:r>
              <a:rPr lang="en-GB" altLang="en-US" sz="2400" dirty="0" smtClean="0">
                <a:latin typeface="+mj-lt"/>
                <a:cs typeface="Times New Roman" panose="02020603050405020304" pitchFamily="18" charset="0"/>
              </a:rPr>
              <a:t>Come</a:t>
            </a:r>
            <a:r>
              <a:rPr lang="en-GB" altLang="en-US" sz="2400" dirty="0">
                <a:latin typeface="+mj-lt"/>
                <a:cs typeface="Times New Roman" panose="02020603050405020304" pitchFamily="18" charset="0"/>
              </a:rPr>
              <a:t>, all you lands, join the praises,</a:t>
            </a:r>
          </a:p>
          <a:p>
            <a:pPr lvl="2" indent="0" eaLnBrk="1" hangingPunct="1">
              <a:spcBef>
                <a:spcPct val="20000"/>
              </a:spcBef>
            </a:pPr>
            <a:r>
              <a:rPr lang="en-GB" altLang="en-US" sz="2400" dirty="0" smtClean="0">
                <a:latin typeface="+mj-lt"/>
                <a:cs typeface="Times New Roman" panose="02020603050405020304" pitchFamily="18" charset="0"/>
              </a:rPr>
              <a:t>the </a:t>
            </a:r>
            <a:r>
              <a:rPr lang="en-GB" altLang="en-US" sz="2400" dirty="0">
                <a:latin typeface="+mj-lt"/>
                <a:cs typeface="Times New Roman" panose="02020603050405020304" pitchFamily="18" charset="0"/>
              </a:rPr>
              <a:t>land without evil offers to God.</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430924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375273" y="3069133"/>
            <a:ext cx="453650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a:solidFill>
                  <a:srgbClr val="B0852B"/>
                </a:solidFill>
                <a:latin typeface="+mj-lt"/>
                <a:cs typeface="Times New Roman" panose="02020603050405020304" pitchFamily="18" charset="0"/>
              </a:rPr>
              <a:t>Meditation or sermon</a:t>
            </a:r>
            <a:endParaRPr lang="en-GB" altLang="en-US" sz="3200" b="1" u="sng" dirty="0" smtClean="0">
              <a:solidFill>
                <a:srgbClr val="B0852B"/>
              </a:solidFill>
              <a:latin typeface="+mj-lt"/>
              <a:cs typeface="Times New Roman" panose="02020603050405020304" pitchFamily="18" charset="0"/>
            </a:endParaRPr>
          </a:p>
        </p:txBody>
      </p:sp>
      <p:sp>
        <p:nvSpPr>
          <p:cNvPr id="9"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a:t>
            </a:r>
            <a:r>
              <a:rPr lang="en-GB" altLang="en-US" sz="1700" b="1" u="sng" dirty="0" smtClean="0">
                <a:solidFill>
                  <a:schemeClr val="bg1"/>
                </a:solidFill>
                <a:latin typeface="+mj-lt"/>
                <a:cs typeface="Times New Roman" panose="02020603050405020304" pitchFamily="18" charset="0"/>
              </a:rPr>
              <a:t>Proclamation</a:t>
            </a:r>
            <a:r>
              <a:rPr lang="en-GB" altLang="en-US" sz="1700" dirty="0" smtClean="0">
                <a:solidFill>
                  <a:schemeClr val="bg1"/>
                </a:solidFill>
                <a:latin typeface="+mj-lt"/>
                <a:cs typeface="Times New Roman" panose="02020603050405020304" pitchFamily="18" charset="0"/>
              </a:rPr>
              <a:t>           Response           Benediction</a:t>
            </a:r>
            <a:endParaRPr lang="en-GB" altLang="en-US" sz="1900" dirty="0">
              <a:solidFill>
                <a:schemeClr val="bg1"/>
              </a:solidFill>
              <a:latin typeface="+mj-lt"/>
              <a:cs typeface="Times New Roman" panose="02020603050405020304" pitchFamily="18" charset="0"/>
            </a:endParaRPr>
          </a:p>
        </p:txBody>
      </p:sp>
      <p:sp>
        <p:nvSpPr>
          <p:cNvPr id="10"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Cyhoeddi’r</a:t>
            </a:r>
            <a:r>
              <a:rPr lang="en-GB" altLang="en-US" sz="1700" b="1" u="sng"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11" name="Rectangle 2"/>
          <p:cNvSpPr>
            <a:spLocks noChangeArrowheads="1"/>
          </p:cNvSpPr>
          <p:nvPr/>
        </p:nvSpPr>
        <p:spPr bwMode="auto">
          <a:xfrm>
            <a:off x="2339753" y="1844997"/>
            <a:ext cx="4536503"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err="1">
                <a:solidFill>
                  <a:srgbClr val="B0852B"/>
                </a:solidFill>
                <a:latin typeface="+mj-lt"/>
                <a:cs typeface="Times New Roman" panose="02020603050405020304" pitchFamily="18" charset="0"/>
              </a:rPr>
              <a:t>Myfyrdod</a:t>
            </a:r>
            <a:r>
              <a:rPr lang="en-GB" altLang="en-US" sz="3200" b="1" u="sng" dirty="0">
                <a:solidFill>
                  <a:srgbClr val="B0852B"/>
                </a:solidFill>
                <a:latin typeface="+mj-lt"/>
                <a:cs typeface="Times New Roman" panose="02020603050405020304" pitchFamily="18" charset="0"/>
              </a:rPr>
              <a:t> </a:t>
            </a:r>
            <a:r>
              <a:rPr lang="en-GB" altLang="en-US" sz="3200" b="1" u="sng" dirty="0" err="1">
                <a:solidFill>
                  <a:srgbClr val="B0852B"/>
                </a:solidFill>
                <a:latin typeface="+mj-lt"/>
                <a:cs typeface="Times New Roman" panose="02020603050405020304" pitchFamily="18" charset="0"/>
              </a:rPr>
              <a:t>neu</a:t>
            </a:r>
            <a:r>
              <a:rPr lang="en-GB" altLang="en-US" sz="3200" b="1" u="sng" dirty="0">
                <a:solidFill>
                  <a:srgbClr val="B0852B"/>
                </a:solidFill>
                <a:latin typeface="+mj-lt"/>
                <a:cs typeface="Times New Roman" panose="02020603050405020304" pitchFamily="18" charset="0"/>
              </a:rPr>
              <a:t> </a:t>
            </a:r>
            <a:r>
              <a:rPr lang="en-GB" altLang="en-US" sz="3200" b="1" u="sng" dirty="0" err="1">
                <a:solidFill>
                  <a:srgbClr val="B0852B"/>
                </a:solidFill>
                <a:latin typeface="+mj-lt"/>
                <a:cs typeface="Times New Roman" panose="02020603050405020304" pitchFamily="18" charset="0"/>
              </a:rPr>
              <a:t>bregeth</a:t>
            </a:r>
            <a:endParaRPr lang="en-GB" altLang="en-US" sz="3200" b="1" u="sng" dirty="0" smtClean="0">
              <a:solidFill>
                <a:srgbClr val="B0852B"/>
              </a:solidFill>
              <a:latin typeface="+mj-lt"/>
              <a:cs typeface="Times New Roman" panose="02020603050405020304" pitchFamily="18" charset="0"/>
            </a:endParaRPr>
          </a:p>
        </p:txBody>
      </p:sp>
    </p:spTree>
    <p:extLst>
      <p:ext uri="{BB962C8B-B14F-4D97-AF65-F5344CB8AC3E}">
        <p14:creationId xmlns:p14="http://schemas.microsoft.com/office/powerpoint/2010/main" val="136942109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39552" y="2565946"/>
            <a:ext cx="8135938"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smtClean="0">
                <a:solidFill>
                  <a:srgbClr val="B0852B"/>
                </a:solidFill>
                <a:latin typeface="+mj-lt"/>
                <a:cs typeface="Times New Roman" panose="02020603050405020304" pitchFamily="18" charset="0"/>
              </a:rPr>
              <a:t>IV. </a:t>
            </a:r>
            <a:r>
              <a:rPr lang="en-GB" altLang="en-US" sz="3600" b="1" dirty="0">
                <a:solidFill>
                  <a:srgbClr val="B0852B"/>
                </a:solidFill>
                <a:latin typeface="+mj-lt"/>
                <a:cs typeface="Times New Roman" panose="02020603050405020304" pitchFamily="18" charset="0"/>
              </a:rPr>
              <a:t>We respond in faith and unity</a:t>
            </a:r>
            <a:endParaRPr lang="en-GB" altLang="en-US" sz="3600" dirty="0">
              <a:solidFill>
                <a:srgbClr val="B0852B"/>
              </a:solidFill>
              <a:latin typeface="+mj-lt"/>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2"/>
          <p:cNvSpPr>
            <a:spLocks noChangeArrowheads="1"/>
          </p:cNvSpPr>
          <p:nvPr/>
        </p:nvSpPr>
        <p:spPr bwMode="auto">
          <a:xfrm>
            <a:off x="539552" y="1413818"/>
            <a:ext cx="8135938"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smtClean="0">
                <a:solidFill>
                  <a:srgbClr val="B0852B"/>
                </a:solidFill>
                <a:latin typeface="+mj-lt"/>
                <a:cs typeface="Times New Roman" panose="02020603050405020304" pitchFamily="18" charset="0"/>
              </a:rPr>
              <a:t>IV. </a:t>
            </a:r>
            <a:r>
              <a:rPr lang="en-GB" altLang="en-US" sz="3600" b="1" dirty="0" err="1">
                <a:solidFill>
                  <a:srgbClr val="B0852B"/>
                </a:solidFill>
                <a:latin typeface="+mj-lt"/>
                <a:cs typeface="Times New Roman" panose="02020603050405020304" pitchFamily="18" charset="0"/>
              </a:rPr>
              <a:t>Ymateb</a:t>
            </a:r>
            <a:r>
              <a:rPr lang="en-GB" altLang="en-US" sz="3600" b="1" dirty="0">
                <a:solidFill>
                  <a:srgbClr val="B0852B"/>
                </a:solidFill>
                <a:latin typeface="+mj-lt"/>
                <a:cs typeface="Times New Roman" panose="02020603050405020304" pitchFamily="18" charset="0"/>
              </a:rPr>
              <a:t> </a:t>
            </a:r>
            <a:r>
              <a:rPr lang="en-GB" altLang="en-US" sz="3600" b="1" dirty="0" err="1">
                <a:solidFill>
                  <a:srgbClr val="B0852B"/>
                </a:solidFill>
                <a:latin typeface="+mj-lt"/>
                <a:cs typeface="Times New Roman" panose="02020603050405020304" pitchFamily="18" charset="0"/>
              </a:rPr>
              <a:t>mewn</a:t>
            </a:r>
            <a:r>
              <a:rPr lang="en-GB" altLang="en-US" sz="3600" b="1" dirty="0">
                <a:solidFill>
                  <a:srgbClr val="B0852B"/>
                </a:solidFill>
                <a:latin typeface="+mj-lt"/>
                <a:cs typeface="Times New Roman" panose="02020603050405020304" pitchFamily="18" charset="0"/>
              </a:rPr>
              <a:t> </a:t>
            </a:r>
            <a:r>
              <a:rPr lang="en-GB" altLang="en-US" sz="3600" b="1" dirty="0" err="1">
                <a:solidFill>
                  <a:srgbClr val="B0852B"/>
                </a:solidFill>
                <a:latin typeface="+mj-lt"/>
                <a:cs typeface="Times New Roman" panose="02020603050405020304" pitchFamily="18" charset="0"/>
              </a:rPr>
              <a:t>ffydd</a:t>
            </a:r>
            <a:r>
              <a:rPr lang="en-GB" altLang="en-US" sz="3600" b="1" dirty="0">
                <a:solidFill>
                  <a:srgbClr val="B0852B"/>
                </a:solidFill>
                <a:latin typeface="+mj-lt"/>
                <a:cs typeface="Times New Roman" panose="02020603050405020304" pitchFamily="18" charset="0"/>
              </a:rPr>
              <a:t> ac </a:t>
            </a:r>
            <a:r>
              <a:rPr lang="en-GB" altLang="en-US" sz="3600" b="1" dirty="0" err="1">
                <a:solidFill>
                  <a:srgbClr val="B0852B"/>
                </a:solidFill>
                <a:latin typeface="+mj-lt"/>
                <a:cs typeface="Times New Roman" panose="02020603050405020304" pitchFamily="18" charset="0"/>
              </a:rPr>
              <a:t>undod</a:t>
            </a:r>
            <a:endParaRPr lang="en-GB" altLang="en-US" sz="3600" dirty="0">
              <a:solidFill>
                <a:srgbClr val="B0852B"/>
              </a:solidFill>
              <a:latin typeface="+mj-lt"/>
            </a:endParaRPr>
          </a:p>
        </p:txBody>
      </p:sp>
    </p:spTree>
    <p:extLst>
      <p:ext uri="{BB962C8B-B14F-4D97-AF65-F5344CB8AC3E}">
        <p14:creationId xmlns:p14="http://schemas.microsoft.com/office/powerpoint/2010/main" val="247266689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987825" y="1772816"/>
            <a:ext cx="3240359"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err="1">
                <a:solidFill>
                  <a:srgbClr val="B0852B"/>
                </a:solidFill>
                <a:latin typeface="+mj-lt"/>
                <a:cs typeface="Times New Roman" panose="02020603050405020304" pitchFamily="18" charset="0"/>
              </a:rPr>
              <a:t>Datgan</a:t>
            </a:r>
            <a:r>
              <a:rPr lang="en-GB" altLang="en-US" sz="3200" b="1" u="sng" dirty="0">
                <a:solidFill>
                  <a:srgbClr val="B0852B"/>
                </a:solidFill>
                <a:latin typeface="+mj-lt"/>
                <a:cs typeface="Times New Roman" panose="02020603050405020304" pitchFamily="18" charset="0"/>
              </a:rPr>
              <a:t> y </a:t>
            </a:r>
            <a:r>
              <a:rPr lang="en-GB" altLang="en-US" sz="3200" b="1" u="sng" dirty="0" err="1">
                <a:solidFill>
                  <a:srgbClr val="B0852B"/>
                </a:solidFill>
                <a:latin typeface="+mj-lt"/>
                <a:cs typeface="Times New Roman" panose="02020603050405020304" pitchFamily="18" charset="0"/>
              </a:rPr>
              <a:t>ffydd</a:t>
            </a:r>
            <a:endParaRPr lang="en-GB" altLang="en-US" sz="3200" b="1" u="sng" dirty="0" smtClean="0">
              <a:solidFill>
                <a:srgbClr val="B0852B"/>
              </a:solidFill>
              <a:latin typeface="+mj-lt"/>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2"/>
          <p:cNvSpPr>
            <a:spLocks noChangeArrowheads="1"/>
          </p:cNvSpPr>
          <p:nvPr/>
        </p:nvSpPr>
        <p:spPr bwMode="auto">
          <a:xfrm>
            <a:off x="2699792" y="2924944"/>
            <a:ext cx="4680519"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a:solidFill>
                  <a:srgbClr val="B0852B"/>
                </a:solidFill>
                <a:latin typeface="+mj-lt"/>
                <a:cs typeface="Times New Roman" panose="02020603050405020304" pitchFamily="18" charset="0"/>
              </a:rPr>
              <a:t>Affirmation of faith</a:t>
            </a:r>
            <a:endParaRPr lang="en-GB" altLang="en-US" sz="3200" b="1" u="sng" dirty="0" smtClean="0">
              <a:solidFill>
                <a:srgbClr val="B0852B"/>
              </a:solidFill>
              <a:latin typeface="+mj-lt"/>
              <a:cs typeface="Times New Roman" panose="02020603050405020304" pitchFamily="18" charset="0"/>
            </a:endParaRPr>
          </a:p>
        </p:txBody>
      </p:sp>
    </p:spTree>
    <p:extLst>
      <p:ext uri="{BB962C8B-B14F-4D97-AF65-F5344CB8AC3E}">
        <p14:creationId xmlns:p14="http://schemas.microsoft.com/office/powerpoint/2010/main" val="35274368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467544" y="1484784"/>
            <a:ext cx="8064500"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Gadewch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inni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gyd-ddatgan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gyda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phawb</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fedyddiwyd</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err="1" smtClean="0">
                <a:latin typeface="+mj-lt"/>
                <a:cs typeface="Times New Roman" panose="02020603050405020304" pitchFamily="18" charset="0"/>
              </a:rPr>
              <a:t>ein</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ffydd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gyffredin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Iesu</a:t>
            </a:r>
            <a:r>
              <a:rPr lang="en-GB" altLang="en-US" sz="2400" dirty="0">
                <a:latin typeface="+mj-lt"/>
                <a:cs typeface="Times New Roman" panose="02020603050405020304" pitchFamily="18" charset="0"/>
              </a:rPr>
              <a:t> Grist.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467544" y="3501008"/>
            <a:ext cx="8064500"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Let us affirm, together with all who are baptised, </a:t>
            </a:r>
          </a:p>
          <a:p>
            <a:pPr lvl="2" indent="0" eaLnBrk="1" hangingPunct="1">
              <a:spcBef>
                <a:spcPct val="20000"/>
              </a:spcBef>
            </a:pPr>
            <a:r>
              <a:rPr lang="en-GB" altLang="en-US" sz="2400" dirty="0" smtClean="0">
                <a:latin typeface="+mj-lt"/>
                <a:cs typeface="Times New Roman" panose="02020603050405020304" pitchFamily="18" charset="0"/>
              </a:rPr>
              <a:t>our </a:t>
            </a:r>
            <a:r>
              <a:rPr lang="en-GB" altLang="en-US" sz="2400" dirty="0">
                <a:latin typeface="+mj-lt"/>
                <a:cs typeface="Times New Roman" panose="02020603050405020304" pitchFamily="18" charset="0"/>
              </a:rPr>
              <a:t>common faith in Jesus Christ</a:t>
            </a:r>
            <a:r>
              <a:rPr lang="en-GB" altLang="en-US" sz="2400" dirty="0" smtClean="0">
                <a:latin typeface="+mj-lt"/>
                <a:cs typeface="Times New Roman" panose="02020603050405020304" pitchFamily="18" charset="0"/>
              </a:rPr>
              <a:t>.</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858904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467544" y="1484784"/>
            <a:ext cx="8064500"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cs typeface="Times New Roman" panose="02020603050405020304" pitchFamily="18" charset="0"/>
              </a:rPr>
              <a:t>Llais</a:t>
            </a:r>
            <a:r>
              <a:rPr lang="en-GB" altLang="en-US" sz="2800" dirty="0" smtClean="0">
                <a:solidFill>
                  <a:srgbClr val="B0852B"/>
                </a:solidFill>
                <a:cs typeface="Times New Roman" panose="02020603050405020304" pitchFamily="18" charset="0"/>
              </a:rPr>
              <a:t> 2</a:t>
            </a:r>
            <a:endParaRPr lang="en-GB" altLang="en-US" sz="2800" dirty="0">
              <a:solidFill>
                <a:srgbClr val="B0852B"/>
              </a:solidFill>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a:cs typeface="Times New Roman" panose="02020603050405020304" pitchFamily="18" charset="0"/>
              </a:rPr>
              <a:t>A </a:t>
            </a:r>
            <a:r>
              <a:rPr lang="en-GB" altLang="en-US" sz="2400" dirty="0" err="1">
                <a:cs typeface="Times New Roman" panose="02020603050405020304" pitchFamily="18" charset="0"/>
              </a:rPr>
              <a:t>ydych</a:t>
            </a:r>
            <a:r>
              <a:rPr lang="en-GB" altLang="en-US" sz="2400" dirty="0">
                <a:cs typeface="Times New Roman" panose="02020603050405020304" pitchFamily="18" charset="0"/>
              </a:rPr>
              <a:t> </a:t>
            </a:r>
            <a:r>
              <a:rPr lang="en-GB" altLang="en-US" sz="2400" dirty="0" err="1">
                <a:cs typeface="Times New Roman" panose="02020603050405020304" pitchFamily="18" charset="0"/>
              </a:rPr>
              <a:t>yn</a:t>
            </a:r>
            <a:r>
              <a:rPr lang="en-GB" altLang="en-US" sz="2400" dirty="0">
                <a:cs typeface="Times New Roman" panose="02020603050405020304" pitchFamily="18" charset="0"/>
              </a:rPr>
              <a:t> </a:t>
            </a:r>
            <a:r>
              <a:rPr lang="en-GB" altLang="en-US" sz="2400" dirty="0" err="1">
                <a:cs typeface="Times New Roman" panose="02020603050405020304" pitchFamily="18" charset="0"/>
              </a:rPr>
              <a:t>credu</a:t>
            </a:r>
            <a:r>
              <a:rPr lang="en-GB" altLang="en-US" sz="2400" dirty="0">
                <a:cs typeface="Times New Roman" panose="02020603050405020304" pitchFamily="18" charset="0"/>
              </a:rPr>
              <a:t> ac </a:t>
            </a:r>
            <a:r>
              <a:rPr lang="en-GB" altLang="en-US" sz="2400" dirty="0" err="1">
                <a:cs typeface="Times New Roman" panose="02020603050405020304" pitchFamily="18" charset="0"/>
              </a:rPr>
              <a:t>yn</a:t>
            </a:r>
            <a:r>
              <a:rPr lang="en-GB" altLang="en-US" sz="2400" dirty="0">
                <a:cs typeface="Times New Roman" panose="02020603050405020304" pitchFamily="18" charset="0"/>
              </a:rPr>
              <a:t> </a:t>
            </a:r>
            <a:r>
              <a:rPr lang="en-GB" altLang="en-US" sz="2400" dirty="0" err="1">
                <a:cs typeface="Times New Roman" panose="02020603050405020304" pitchFamily="18" charset="0"/>
              </a:rPr>
              <a:t>ymddiried</a:t>
            </a:r>
            <a:r>
              <a:rPr lang="en-GB" altLang="en-US" sz="2400" dirty="0">
                <a:cs typeface="Times New Roman" panose="02020603050405020304" pitchFamily="18" charset="0"/>
              </a:rPr>
              <a:t> </a:t>
            </a:r>
            <a:r>
              <a:rPr lang="en-GB" altLang="en-US" sz="2400" dirty="0" err="1">
                <a:cs typeface="Times New Roman" panose="02020603050405020304" pitchFamily="18" charset="0"/>
              </a:rPr>
              <a:t>yn</a:t>
            </a:r>
            <a:r>
              <a:rPr lang="en-GB" altLang="en-US" sz="2400" dirty="0">
                <a:cs typeface="Times New Roman" panose="02020603050405020304" pitchFamily="18" charset="0"/>
              </a:rPr>
              <a:t> </a:t>
            </a:r>
            <a:r>
              <a:rPr lang="en-GB" altLang="en-US" sz="2400" dirty="0" err="1">
                <a:cs typeface="Times New Roman" panose="02020603050405020304" pitchFamily="18" charset="0"/>
              </a:rPr>
              <a:t>Nuw</a:t>
            </a:r>
            <a:r>
              <a:rPr lang="en-GB" altLang="en-US" sz="2400" dirty="0">
                <a:cs typeface="Times New Roman" panose="02020603050405020304" pitchFamily="18" charset="0"/>
              </a:rPr>
              <a:t> y </a:t>
            </a:r>
            <a:r>
              <a:rPr lang="en-GB" altLang="en-US" sz="2400" dirty="0" err="1">
                <a:cs typeface="Times New Roman" panose="02020603050405020304" pitchFamily="18" charset="0"/>
              </a:rPr>
              <a:t>Creawdwr</a:t>
            </a:r>
            <a:r>
              <a:rPr lang="en-GB" altLang="en-US" sz="2400" dirty="0">
                <a:cs typeface="Times New Roman" panose="02020603050405020304" pitchFamily="18" charset="0"/>
              </a:rPr>
              <a:t>,</a:t>
            </a:r>
          </a:p>
          <a:p>
            <a:pPr lvl="2" indent="0" eaLnBrk="1" hangingPunct="1">
              <a:spcBef>
                <a:spcPct val="20000"/>
              </a:spcBef>
            </a:pPr>
            <a:r>
              <a:rPr lang="en-GB" altLang="en-US" sz="2400" dirty="0" err="1" smtClean="0">
                <a:cs typeface="Times New Roman" panose="02020603050405020304" pitchFamily="18" charset="0"/>
              </a:rPr>
              <a:t>ffynhonnell</a:t>
            </a:r>
            <a:r>
              <a:rPr lang="en-GB" altLang="en-US" sz="2400" dirty="0" smtClean="0">
                <a:cs typeface="Times New Roman" panose="02020603050405020304" pitchFamily="18" charset="0"/>
              </a:rPr>
              <a:t> </a:t>
            </a:r>
            <a:r>
              <a:rPr lang="en-GB" altLang="en-US" sz="2400" dirty="0" err="1">
                <a:cs typeface="Times New Roman" panose="02020603050405020304" pitchFamily="18" charset="0"/>
              </a:rPr>
              <a:t>pob</a:t>
            </a:r>
            <a:r>
              <a:rPr lang="en-GB" altLang="en-US" sz="2400" dirty="0">
                <a:cs typeface="Times New Roman" panose="02020603050405020304" pitchFamily="18" charset="0"/>
              </a:rPr>
              <a:t> bod a </a:t>
            </a:r>
            <a:r>
              <a:rPr lang="en-GB" altLang="en-US" sz="2400" dirty="0" err="1" smtClean="0">
                <a:cs typeface="Times New Roman" panose="02020603050405020304" pitchFamily="18" charset="0"/>
              </a:rPr>
              <a:t>bywyd</a:t>
            </a:r>
            <a:r>
              <a:rPr lang="en-GB" altLang="en-US" sz="2400" dirty="0" smtClean="0">
                <a:cs typeface="Times New Roman" panose="02020603050405020304" pitchFamily="18" charset="0"/>
              </a:rPr>
              <a:t>,</a:t>
            </a:r>
          </a:p>
          <a:p>
            <a:pPr lvl="2" indent="0" eaLnBrk="1" hangingPunct="1">
              <a:spcBef>
                <a:spcPct val="20000"/>
              </a:spcBef>
            </a:pPr>
            <a:r>
              <a:rPr lang="en-GB" altLang="en-US" sz="2400" dirty="0" err="1" smtClean="0">
                <a:cs typeface="Times New Roman" panose="02020603050405020304" pitchFamily="18" charset="0"/>
              </a:rPr>
              <a:t>yr</a:t>
            </a:r>
            <a:r>
              <a:rPr lang="en-GB" altLang="en-US" sz="2400" dirty="0" smtClean="0">
                <a:cs typeface="Times New Roman" panose="02020603050405020304" pitchFamily="18" charset="0"/>
              </a:rPr>
              <a:t> </a:t>
            </a:r>
            <a:r>
              <a:rPr lang="en-GB" altLang="en-US" sz="2400" dirty="0">
                <a:cs typeface="Times New Roman" panose="02020603050405020304" pitchFamily="18" charset="0"/>
              </a:rPr>
              <a:t>un </a:t>
            </a:r>
            <a:r>
              <a:rPr lang="en-GB" altLang="en-US" sz="2400" dirty="0" err="1">
                <a:cs typeface="Times New Roman" panose="02020603050405020304" pitchFamily="18" charset="0"/>
              </a:rPr>
              <a:t>yr</a:t>
            </a:r>
            <a:r>
              <a:rPr lang="en-GB" altLang="en-US" sz="2400" dirty="0">
                <a:cs typeface="Times New Roman" panose="02020603050405020304" pitchFamily="18" charset="0"/>
              </a:rPr>
              <a:t> </a:t>
            </a:r>
            <a:r>
              <a:rPr lang="en-GB" altLang="en-US" sz="2400" dirty="0" err="1">
                <a:cs typeface="Times New Roman" panose="02020603050405020304" pitchFamily="18" charset="0"/>
              </a:rPr>
              <a:t>ydym</a:t>
            </a:r>
            <a:r>
              <a:rPr lang="en-GB" altLang="en-US" sz="2400" dirty="0">
                <a:cs typeface="Times New Roman" panose="02020603050405020304" pitchFamily="18" charset="0"/>
              </a:rPr>
              <a:t> </a:t>
            </a:r>
            <a:r>
              <a:rPr lang="en-GB" altLang="en-US" sz="2400" dirty="0" err="1">
                <a:cs typeface="Times New Roman" panose="02020603050405020304" pitchFamily="18" charset="0"/>
              </a:rPr>
              <a:t>yn</a:t>
            </a:r>
            <a:r>
              <a:rPr lang="en-GB" altLang="en-US" sz="2400" dirty="0">
                <a:cs typeface="Times New Roman" panose="02020603050405020304" pitchFamily="18" charset="0"/>
              </a:rPr>
              <a:t> bod </a:t>
            </a:r>
            <a:r>
              <a:rPr lang="en-GB" altLang="en-US" sz="2400" dirty="0" err="1">
                <a:cs typeface="Times New Roman" panose="02020603050405020304" pitchFamily="18" charset="0"/>
              </a:rPr>
              <a:t>er</a:t>
            </a:r>
            <a:r>
              <a:rPr lang="en-GB" altLang="en-US" sz="2400" dirty="0">
                <a:cs typeface="Times New Roman" panose="02020603050405020304" pitchFamily="18" charset="0"/>
              </a:rPr>
              <a:t> </a:t>
            </a:r>
            <a:r>
              <a:rPr lang="en-GB" altLang="en-US" sz="2400" dirty="0" err="1">
                <a:cs typeface="Times New Roman" panose="02020603050405020304" pitchFamily="18" charset="0"/>
              </a:rPr>
              <a:t>ei</a:t>
            </a:r>
            <a:r>
              <a:rPr lang="en-GB" altLang="en-US" sz="2400" dirty="0">
                <a:cs typeface="Times New Roman" panose="02020603050405020304" pitchFamily="18" charset="0"/>
              </a:rPr>
              <a:t> </a:t>
            </a:r>
            <a:r>
              <a:rPr lang="en-GB" altLang="en-US" sz="2400" dirty="0" err="1">
                <a:cs typeface="Times New Roman" panose="02020603050405020304" pitchFamily="18" charset="0"/>
              </a:rPr>
              <a:t>fwyn</a:t>
            </a:r>
            <a:r>
              <a:rPr lang="en-GB" altLang="en-US" sz="2400" dirty="0">
                <a:cs typeface="Times New Roman" panose="02020603050405020304" pitchFamily="18" charset="0"/>
              </a:rPr>
              <a:t>?</a:t>
            </a: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3"/>
          <p:cNvSpPr>
            <a:spLocks noChangeArrowheads="1"/>
          </p:cNvSpPr>
          <p:nvPr/>
        </p:nvSpPr>
        <p:spPr bwMode="auto">
          <a:xfrm>
            <a:off x="467544" y="3789040"/>
            <a:ext cx="8064500"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cs typeface="Times New Roman" panose="02020603050405020304" pitchFamily="18" charset="0"/>
              </a:rPr>
              <a:t>Voice 2</a:t>
            </a:r>
            <a:endParaRPr lang="en-GB" altLang="en-US" sz="2800" dirty="0">
              <a:solidFill>
                <a:srgbClr val="B0852B"/>
              </a:solidFill>
              <a:cs typeface="Times New Roman" panose="02020603050405020304" pitchFamily="18" charset="0"/>
            </a:endParaRPr>
          </a:p>
          <a:p>
            <a:pPr lvl="2" indent="0" eaLnBrk="1" hangingPunct="1">
              <a:spcBef>
                <a:spcPct val="20000"/>
              </a:spcBef>
            </a:pPr>
            <a:endParaRPr lang="en-GB" altLang="en-US" sz="800" dirty="0">
              <a:solidFill>
                <a:srgbClr val="808080"/>
              </a:solidFill>
              <a:cs typeface="Times New Roman" panose="02020603050405020304" pitchFamily="18" charset="0"/>
            </a:endParaRPr>
          </a:p>
          <a:p>
            <a:pPr lvl="2" indent="0" eaLnBrk="1" hangingPunct="1">
              <a:spcBef>
                <a:spcPct val="20000"/>
              </a:spcBef>
            </a:pPr>
            <a:r>
              <a:rPr lang="en-GB" altLang="en-US" sz="2400" dirty="0">
                <a:cs typeface="Times New Roman" panose="02020603050405020304" pitchFamily="18" charset="0"/>
              </a:rPr>
              <a:t>Do you believe and trust in God the </a:t>
            </a:r>
            <a:r>
              <a:rPr lang="en-GB" altLang="en-US" sz="2400" dirty="0" smtClean="0">
                <a:cs typeface="Times New Roman" panose="02020603050405020304" pitchFamily="18" charset="0"/>
              </a:rPr>
              <a:t>Creator, source </a:t>
            </a:r>
            <a:r>
              <a:rPr lang="en-GB" altLang="en-US" sz="2400" dirty="0">
                <a:cs typeface="Times New Roman" panose="02020603050405020304" pitchFamily="18" charset="0"/>
              </a:rPr>
              <a:t>of all being and </a:t>
            </a:r>
            <a:r>
              <a:rPr lang="en-GB" altLang="en-US" sz="2400" dirty="0" smtClean="0">
                <a:cs typeface="Times New Roman" panose="02020603050405020304" pitchFamily="18" charset="0"/>
              </a:rPr>
              <a:t>life, the </a:t>
            </a:r>
            <a:r>
              <a:rPr lang="en-GB" altLang="en-US" sz="2400" dirty="0">
                <a:cs typeface="Times New Roman" panose="02020603050405020304" pitchFamily="18" charset="0"/>
              </a:rPr>
              <a:t>one for whom we exist?</a:t>
            </a: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56485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556792"/>
            <a:ext cx="8064500"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B0852B"/>
                </a:solidFill>
                <a:latin typeface="+mj-lt"/>
                <a:cs typeface="Times New Roman" panose="02020603050405020304" pitchFamily="18" charset="0"/>
              </a:rPr>
              <a:t>Pawb</a:t>
            </a:r>
            <a:endParaRPr lang="en-GB" altLang="en-US" sz="28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err="1">
                <a:latin typeface="+mj-lt"/>
                <a:cs typeface="Times New Roman" panose="02020603050405020304" pitchFamily="18" charset="0"/>
              </a:rPr>
              <a:t>Ydwyf</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Dyma</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fy</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nghred</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a’m</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ffydd</a:t>
            </a:r>
            <a:r>
              <a:rPr lang="en-GB" altLang="en-US" sz="2400" b="1" dirty="0">
                <a:latin typeface="+mj-lt"/>
                <a:cs typeface="Times New Roman" panose="02020603050405020304" pitchFamily="18" charset="0"/>
              </a:rPr>
              <a:t>.</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356992"/>
            <a:ext cx="8064500"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Yes</a:t>
            </a:r>
            <a:r>
              <a:rPr lang="en-GB" altLang="en-US" sz="2400" b="1" dirty="0">
                <a:latin typeface="+mj-lt"/>
                <a:cs typeface="Times New Roman" panose="02020603050405020304" pitchFamily="18" charset="0"/>
              </a:rPr>
              <a:t>! This is my belief and trust.</a:t>
            </a:r>
            <a:r>
              <a:rPr lang="en-GB" altLang="en-US" sz="3200" dirty="0" smtClean="0">
                <a:latin typeface="+mj-lt"/>
              </a:rPr>
              <a:t> </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585648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340768"/>
            <a:ext cx="806450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1</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A </a:t>
            </a:r>
            <a:r>
              <a:rPr lang="en-GB" altLang="en-US" sz="2400" dirty="0" err="1">
                <a:latin typeface="+mj-lt"/>
                <a:cs typeface="Times New Roman" panose="02020603050405020304" pitchFamily="18" charset="0"/>
              </a:rPr>
              <a:t>ydych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credu</a:t>
            </a:r>
            <a:r>
              <a:rPr lang="en-GB" altLang="en-US" sz="2400" dirty="0">
                <a:latin typeface="+mj-lt"/>
                <a:cs typeface="Times New Roman" panose="02020603050405020304" pitchFamily="18" charset="0"/>
              </a:rPr>
              <a:t> ac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ymddiried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Nuw</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Gwaredwr</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smtClean="0">
                <a:latin typeface="+mj-lt"/>
                <a:cs typeface="Times New Roman" panose="02020603050405020304" pitchFamily="18" charset="0"/>
              </a:rPr>
              <a:t>a </a:t>
            </a:r>
            <a:r>
              <a:rPr lang="en-GB" altLang="en-US" sz="2400" dirty="0" err="1">
                <a:latin typeface="+mj-lt"/>
                <a:cs typeface="Times New Roman" panose="02020603050405020304" pitchFamily="18" charset="0"/>
              </a:rPr>
              <a:t>gymerodd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natur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ddynol</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smtClean="0">
                <a:latin typeface="+mj-lt"/>
                <a:cs typeface="Times New Roman" panose="02020603050405020304" pitchFamily="18" charset="0"/>
              </a:rPr>
              <a:t>a </a:t>
            </a:r>
            <a:r>
              <a:rPr lang="en-GB" altLang="en-US" sz="2400" dirty="0" err="1">
                <a:latin typeface="+mj-lt"/>
                <a:cs typeface="Times New Roman" panose="02020603050405020304" pitchFamily="18" charset="0"/>
              </a:rPr>
              <a:t>fu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farw</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drosom</a:t>
            </a:r>
            <a:r>
              <a:rPr lang="en-GB" altLang="en-US" sz="2400" dirty="0">
                <a:latin typeface="+mj-lt"/>
                <a:cs typeface="Times New Roman" panose="02020603050405020304" pitchFamily="18" charset="0"/>
              </a:rPr>
              <a:t> ac a </a:t>
            </a:r>
            <a:r>
              <a:rPr lang="en-GB" altLang="en-US" sz="2400" dirty="0" err="1">
                <a:latin typeface="+mj-lt"/>
                <a:cs typeface="Times New Roman" panose="02020603050405020304" pitchFamily="18" charset="0"/>
              </a:rPr>
              <a:t>atgyfododd</a:t>
            </a:r>
            <a:r>
              <a:rPr lang="en-GB" altLang="en-US" sz="2400" dirty="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3"/>
          <p:cNvSpPr>
            <a:spLocks noChangeArrowheads="1"/>
          </p:cNvSpPr>
          <p:nvPr/>
        </p:nvSpPr>
        <p:spPr bwMode="auto">
          <a:xfrm>
            <a:off x="755576" y="3573016"/>
            <a:ext cx="806450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1</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Do you believe and trust in God the Saviour,</a:t>
            </a:r>
          </a:p>
          <a:p>
            <a:pPr lvl="2" indent="0" eaLnBrk="1" hangingPunct="1">
              <a:spcBef>
                <a:spcPct val="20000"/>
              </a:spcBef>
            </a:pPr>
            <a:r>
              <a:rPr lang="en-GB" altLang="en-US" sz="2400" dirty="0" smtClean="0">
                <a:latin typeface="+mj-lt"/>
                <a:cs typeface="Times New Roman" panose="02020603050405020304" pitchFamily="18" charset="0"/>
              </a:rPr>
              <a:t>who </a:t>
            </a:r>
            <a:r>
              <a:rPr lang="en-GB" altLang="en-US" sz="2400" dirty="0">
                <a:latin typeface="+mj-lt"/>
                <a:cs typeface="Times New Roman" panose="02020603050405020304" pitchFamily="18" charset="0"/>
              </a:rPr>
              <a:t>took our human nature,</a:t>
            </a:r>
          </a:p>
          <a:p>
            <a:pPr lvl="2" indent="0" eaLnBrk="1" hangingPunct="1">
              <a:spcBef>
                <a:spcPct val="20000"/>
              </a:spcBef>
            </a:pPr>
            <a:r>
              <a:rPr lang="en-GB" altLang="en-US" sz="2400" dirty="0" smtClean="0">
                <a:latin typeface="+mj-lt"/>
                <a:cs typeface="Times New Roman" panose="02020603050405020304" pitchFamily="18" charset="0"/>
              </a:rPr>
              <a:t>died </a:t>
            </a:r>
            <a:r>
              <a:rPr lang="en-GB" altLang="en-US" sz="2400" dirty="0">
                <a:latin typeface="+mj-lt"/>
                <a:cs typeface="Times New Roman" panose="02020603050405020304" pitchFamily="18" charset="0"/>
              </a:rPr>
              <a:t>for us and rose again</a:t>
            </a:r>
            <a:r>
              <a:rPr lang="en-GB" altLang="en-US" sz="2400" dirty="0" smtClean="0">
                <a:latin typeface="+mj-lt"/>
                <a:cs typeface="Times New Roman" panose="02020603050405020304" pitchFamily="18" charset="0"/>
              </a:rPr>
              <a:t>?</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8262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3645024"/>
            <a:ext cx="8064500"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Where is the path of unity that gives proper respect to our diversity?</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5" name="Rectangle 3"/>
          <p:cNvSpPr>
            <a:spLocks noChangeArrowheads="1"/>
          </p:cNvSpPr>
          <p:nvPr/>
        </p:nvSpPr>
        <p:spPr bwMode="auto">
          <a:xfrm>
            <a:off x="755650" y="1700808"/>
            <a:ext cx="8064500"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Ymhle</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mae’r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llwybr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undod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rhoi’r</a:t>
            </a:r>
            <a:r>
              <a:rPr lang="en-GB" altLang="en-US" sz="2400" dirty="0">
                <a:latin typeface="+mj-lt"/>
                <a:cs typeface="Times New Roman" panose="02020603050405020304" pitchFamily="18" charset="0"/>
              </a:rPr>
              <a:t> parch </a:t>
            </a:r>
            <a:r>
              <a:rPr lang="en-GB" altLang="en-US" sz="2400" dirty="0" err="1">
                <a:latin typeface="+mj-lt"/>
                <a:cs typeface="Times New Roman" panose="02020603050405020304" pitchFamily="18" charset="0"/>
              </a:rPr>
              <a:t>dyladwy</a:t>
            </a:r>
            <a:r>
              <a:rPr lang="en-GB" altLang="en-US" sz="2400" dirty="0">
                <a:latin typeface="+mj-lt"/>
                <a:cs typeface="Times New Roman" panose="02020603050405020304" pitchFamily="18" charset="0"/>
              </a:rPr>
              <a:t> </a:t>
            </a:r>
            <a:r>
              <a:rPr lang="en-GB" altLang="en-US" sz="2400" dirty="0" err="1" smtClean="0">
                <a:latin typeface="+mj-lt"/>
                <a:cs typeface="Times New Roman" panose="02020603050405020304" pitchFamily="18" charset="0"/>
              </a:rPr>
              <a:t>i’n</a:t>
            </a:r>
            <a:r>
              <a:rPr lang="en-GB" altLang="en-US" sz="2400" dirty="0" smtClean="0">
                <a:latin typeface="+mj-lt"/>
                <a:cs typeface="Times New Roman" panose="02020603050405020304" pitchFamily="18" charset="0"/>
              </a:rPr>
              <a:t> </a:t>
            </a:r>
            <a:r>
              <a:rPr lang="en-GB" altLang="en-US" sz="2400" dirty="0" err="1" smtClean="0">
                <a:latin typeface="+mj-lt"/>
                <a:cs typeface="Times New Roman" panose="02020603050405020304" pitchFamily="18" charset="0"/>
              </a:rPr>
              <a:t>hamrywiaeth</a:t>
            </a:r>
            <a:r>
              <a:rPr lang="en-GB" altLang="en-US" sz="2400" dirty="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256189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556792"/>
            <a:ext cx="8064500"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B0852B"/>
                </a:solidFill>
                <a:latin typeface="+mj-lt"/>
                <a:cs typeface="Times New Roman" panose="02020603050405020304" pitchFamily="18" charset="0"/>
              </a:rPr>
              <a:t>Pawb</a:t>
            </a:r>
            <a:endParaRPr lang="en-GB" altLang="en-US" sz="28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err="1">
                <a:latin typeface="+mj-lt"/>
                <a:cs typeface="Times New Roman" panose="02020603050405020304" pitchFamily="18" charset="0"/>
              </a:rPr>
              <a:t>Ydwyf</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Dyma</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fy</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nghred</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a’m</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ffydd</a:t>
            </a:r>
            <a:r>
              <a:rPr lang="en-GB" altLang="en-US" sz="2400" b="1" dirty="0">
                <a:latin typeface="+mj-lt"/>
                <a:cs typeface="Times New Roman" panose="02020603050405020304" pitchFamily="18" charset="0"/>
              </a:rPr>
              <a:t>.</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356992"/>
            <a:ext cx="8064500"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Yes</a:t>
            </a:r>
            <a:r>
              <a:rPr lang="en-GB" altLang="en-US" sz="2400" b="1" dirty="0">
                <a:latin typeface="+mj-lt"/>
                <a:cs typeface="Times New Roman" panose="02020603050405020304" pitchFamily="18" charset="0"/>
              </a:rPr>
              <a:t>! This is my belief and trust.</a:t>
            </a:r>
            <a:r>
              <a:rPr lang="en-GB" altLang="en-US" sz="3200" dirty="0" smtClean="0">
                <a:latin typeface="+mj-lt"/>
              </a:rPr>
              <a:t> </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44845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340768"/>
            <a:ext cx="8064500"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2</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A </a:t>
            </a:r>
            <a:r>
              <a:rPr lang="en-GB" altLang="en-US" sz="2400" dirty="0" err="1">
                <a:latin typeface="+mj-lt"/>
                <a:cs typeface="Times New Roman" panose="02020603050405020304" pitchFamily="18" charset="0"/>
              </a:rPr>
              <a:t>ydych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credu</a:t>
            </a:r>
            <a:r>
              <a:rPr lang="en-GB" altLang="en-US" sz="2400" dirty="0">
                <a:latin typeface="+mj-lt"/>
                <a:cs typeface="Times New Roman" panose="02020603050405020304" pitchFamily="18" charset="0"/>
              </a:rPr>
              <a:t> ac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ymddiried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Nuw</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Cynhaliwr</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smtClean="0">
                <a:latin typeface="+mj-lt"/>
                <a:cs typeface="Times New Roman" panose="02020603050405020304" pitchFamily="18" charset="0"/>
              </a:rPr>
              <a:t>y </a:t>
            </a:r>
            <a:r>
              <a:rPr lang="en-GB" altLang="en-US" sz="2400" dirty="0" err="1">
                <a:latin typeface="+mj-lt"/>
                <a:cs typeface="Times New Roman" panose="02020603050405020304" pitchFamily="18" charset="0"/>
              </a:rPr>
              <a:t>mae</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Ysbryd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rhoi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bywyd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bobl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Dduw</a:t>
            </a:r>
            <a:endParaRPr lang="en-GB" altLang="en-US" sz="2400" dirty="0">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ac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amlygu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Crist</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byd</a:t>
            </a:r>
            <a:r>
              <a:rPr lang="en-GB" altLang="en-US" sz="2400" dirty="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3"/>
          <p:cNvSpPr>
            <a:spLocks noChangeArrowheads="1"/>
          </p:cNvSpPr>
          <p:nvPr/>
        </p:nvSpPr>
        <p:spPr bwMode="auto">
          <a:xfrm>
            <a:off x="755576" y="3645024"/>
            <a:ext cx="8064500"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2</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Do you believe and trust in God the </a:t>
            </a:r>
            <a:r>
              <a:rPr lang="en-GB" altLang="en-US" sz="2400" dirty="0" err="1">
                <a:latin typeface="+mj-lt"/>
                <a:cs typeface="Times New Roman" panose="02020603050405020304" pitchFamily="18" charset="0"/>
              </a:rPr>
              <a:t>Sustainer</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smtClean="0">
                <a:latin typeface="+mj-lt"/>
                <a:cs typeface="Times New Roman" panose="02020603050405020304" pitchFamily="18" charset="0"/>
              </a:rPr>
              <a:t>whose </a:t>
            </a:r>
            <a:r>
              <a:rPr lang="en-GB" altLang="en-US" sz="2400" dirty="0">
                <a:latin typeface="+mj-lt"/>
                <a:cs typeface="Times New Roman" panose="02020603050405020304" pitchFamily="18" charset="0"/>
              </a:rPr>
              <a:t>Spirit gives life to the people of God</a:t>
            </a:r>
          </a:p>
          <a:p>
            <a:pPr lvl="2" indent="0" eaLnBrk="1" hangingPunct="1">
              <a:spcBef>
                <a:spcPct val="20000"/>
              </a:spcBef>
            </a:pPr>
            <a:r>
              <a:rPr lang="en-GB" altLang="en-US" sz="2400" dirty="0" smtClean="0">
                <a:latin typeface="+mj-lt"/>
                <a:cs typeface="Times New Roman" panose="02020603050405020304" pitchFamily="18" charset="0"/>
              </a:rPr>
              <a:t>and </a:t>
            </a:r>
            <a:r>
              <a:rPr lang="en-GB" altLang="en-US" sz="2400" dirty="0">
                <a:latin typeface="+mj-lt"/>
                <a:cs typeface="Times New Roman" panose="02020603050405020304" pitchFamily="18" charset="0"/>
              </a:rPr>
              <a:t>makes Christ known in the world</a:t>
            </a:r>
            <a:r>
              <a:rPr lang="en-GB" altLang="en-US" sz="2400" dirty="0" smtClean="0">
                <a:latin typeface="+mj-lt"/>
                <a:cs typeface="Times New Roman" panose="02020603050405020304" pitchFamily="18" charset="0"/>
              </a:rPr>
              <a:t>?</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198612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556792"/>
            <a:ext cx="8064500"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B0852B"/>
                </a:solidFill>
                <a:latin typeface="+mj-lt"/>
                <a:cs typeface="Times New Roman" panose="02020603050405020304" pitchFamily="18" charset="0"/>
              </a:rPr>
              <a:t>Pawb</a:t>
            </a:r>
            <a:endParaRPr lang="en-GB" altLang="en-US" sz="28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err="1">
                <a:latin typeface="+mj-lt"/>
                <a:cs typeface="Times New Roman" panose="02020603050405020304" pitchFamily="18" charset="0"/>
              </a:rPr>
              <a:t>Ydwyf</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Dyma</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fy</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nghred</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a’m</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ffydd</a:t>
            </a:r>
            <a:r>
              <a:rPr lang="en-GB" altLang="en-US" sz="2400" b="1" dirty="0">
                <a:latin typeface="+mj-lt"/>
                <a:cs typeface="Times New Roman" panose="02020603050405020304" pitchFamily="18" charset="0"/>
              </a:rPr>
              <a:t>. </a:t>
            </a:r>
            <a:endParaRPr lang="en-GB" altLang="en-US" sz="2800" dirty="0" smtClean="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3"/>
          <p:cNvSpPr>
            <a:spLocks noChangeArrowheads="1"/>
          </p:cNvSpPr>
          <p:nvPr/>
        </p:nvSpPr>
        <p:spPr bwMode="auto">
          <a:xfrm>
            <a:off x="755576" y="3356992"/>
            <a:ext cx="8064500"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Yes</a:t>
            </a:r>
            <a:r>
              <a:rPr lang="en-GB" altLang="en-US" sz="2400" b="1" dirty="0">
                <a:latin typeface="+mj-lt"/>
                <a:cs typeface="Times New Roman" panose="02020603050405020304" pitchFamily="18" charset="0"/>
              </a:rPr>
              <a:t>! This is my belief and trust.</a:t>
            </a:r>
            <a:r>
              <a:rPr lang="en-GB" altLang="en-US" sz="3200" dirty="0" smtClean="0">
                <a:latin typeface="+mj-lt"/>
              </a:rPr>
              <a:t> </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801110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772816"/>
            <a:ext cx="806450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1</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Dyma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ffydd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Eglwys</a:t>
            </a:r>
            <a:r>
              <a:rPr lang="en-GB" altLang="en-US" sz="2400" dirty="0">
                <a:latin typeface="+mj-lt"/>
                <a:cs typeface="Times New Roman" panose="02020603050405020304" pitchFamily="18" charset="0"/>
              </a:rPr>
              <a:t>.</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3"/>
          <p:cNvSpPr>
            <a:spLocks noChangeArrowheads="1"/>
          </p:cNvSpPr>
          <p:nvPr/>
        </p:nvSpPr>
        <p:spPr bwMode="auto">
          <a:xfrm>
            <a:off x="755576" y="3501008"/>
            <a:ext cx="8064500"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1</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This is the faith of the Church</a:t>
            </a:r>
            <a:r>
              <a:rPr lang="en-GB" altLang="en-US" sz="2400" dirty="0" smtClean="0">
                <a:latin typeface="+mj-lt"/>
                <a:cs typeface="Times New Roman" panose="02020603050405020304" pitchFamily="18" charset="0"/>
              </a:rPr>
              <a:t>.</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81740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556792"/>
            <a:ext cx="838835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solidFill>
                  <a:srgbClr val="B0852B"/>
                </a:solidFill>
                <a:latin typeface="+mj-lt"/>
                <a:cs typeface="Times New Roman" panose="02020603050405020304" pitchFamily="18" charset="0"/>
              </a:rPr>
              <a:t>Pawb</a:t>
            </a:r>
            <a:endParaRPr lang="en-GB" altLang="en-US" sz="28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s-ES" altLang="en-US" sz="2400" b="1" dirty="0" err="1">
                <a:latin typeface="+mj-lt"/>
                <a:cs typeface="Times New Roman" panose="02020603050405020304" pitchFamily="18" charset="0"/>
              </a:rPr>
              <a:t>Yr</a:t>
            </a:r>
            <a:r>
              <a:rPr lang="es-ES" altLang="en-US" sz="2400" b="1" dirty="0">
                <a:latin typeface="+mj-lt"/>
                <a:cs typeface="Times New Roman" panose="02020603050405020304" pitchFamily="18" charset="0"/>
              </a:rPr>
              <a:t> </a:t>
            </a:r>
            <a:r>
              <a:rPr lang="es-ES" altLang="en-US" sz="2400" b="1" dirty="0" err="1">
                <a:latin typeface="+mj-lt"/>
                <a:cs typeface="Times New Roman" panose="02020603050405020304" pitchFamily="18" charset="0"/>
              </a:rPr>
              <a:t>ydym</a:t>
            </a:r>
            <a:r>
              <a:rPr lang="es-ES" altLang="en-US" sz="2400" b="1" dirty="0">
                <a:latin typeface="+mj-lt"/>
                <a:cs typeface="Times New Roman" panose="02020603050405020304" pitchFamily="18" charset="0"/>
              </a:rPr>
              <a:t> </a:t>
            </a:r>
            <a:r>
              <a:rPr lang="es-ES" altLang="en-US" sz="2400" b="1" dirty="0" err="1">
                <a:latin typeface="+mj-lt"/>
                <a:cs typeface="Times New Roman" panose="02020603050405020304" pitchFamily="18" charset="0"/>
              </a:rPr>
              <a:t>yn</a:t>
            </a:r>
            <a:r>
              <a:rPr lang="es-ES" altLang="en-US" sz="2400" b="1" dirty="0">
                <a:latin typeface="+mj-lt"/>
                <a:cs typeface="Times New Roman" panose="02020603050405020304" pitchFamily="18" charset="0"/>
              </a:rPr>
              <a:t> </a:t>
            </a:r>
            <a:r>
              <a:rPr lang="es-ES" altLang="en-US" sz="2400" b="1" dirty="0" err="1">
                <a:latin typeface="+mj-lt"/>
                <a:cs typeface="Times New Roman" panose="02020603050405020304" pitchFamily="18" charset="0"/>
              </a:rPr>
              <a:t>credu</a:t>
            </a:r>
            <a:r>
              <a:rPr lang="es-ES" altLang="en-US" sz="2400" b="1" dirty="0">
                <a:latin typeface="+mj-lt"/>
                <a:cs typeface="Times New Roman" panose="02020603050405020304" pitchFamily="18" charset="0"/>
              </a:rPr>
              <a:t> </a:t>
            </a:r>
            <a:r>
              <a:rPr lang="es-ES" altLang="en-US" sz="2400" b="1" dirty="0" err="1">
                <a:latin typeface="+mj-lt"/>
                <a:cs typeface="Times New Roman" panose="02020603050405020304" pitchFamily="18" charset="0"/>
              </a:rPr>
              <a:t>ac</a:t>
            </a:r>
            <a:r>
              <a:rPr lang="es-ES" altLang="en-US" sz="2400" b="1" dirty="0">
                <a:latin typeface="+mj-lt"/>
                <a:cs typeface="Times New Roman" panose="02020603050405020304" pitchFamily="18" charset="0"/>
              </a:rPr>
              <a:t> </a:t>
            </a:r>
            <a:r>
              <a:rPr lang="es-ES" altLang="en-US" sz="2400" b="1" dirty="0" err="1">
                <a:latin typeface="+mj-lt"/>
                <a:cs typeface="Times New Roman" panose="02020603050405020304" pitchFamily="18" charset="0"/>
              </a:rPr>
              <a:t>yn</a:t>
            </a:r>
            <a:r>
              <a:rPr lang="es-ES" altLang="en-US" sz="2400" b="1" dirty="0">
                <a:latin typeface="+mj-lt"/>
                <a:cs typeface="Times New Roman" panose="02020603050405020304" pitchFamily="18" charset="0"/>
              </a:rPr>
              <a:t> </a:t>
            </a:r>
            <a:r>
              <a:rPr lang="es-ES" altLang="en-US" sz="2400" b="1" dirty="0" err="1">
                <a:latin typeface="+mj-lt"/>
                <a:cs typeface="Times New Roman" panose="02020603050405020304" pitchFamily="18" charset="0"/>
              </a:rPr>
              <a:t>ymddiried</a:t>
            </a:r>
            <a:r>
              <a:rPr lang="es-ES" altLang="en-US" sz="2400" b="1" dirty="0">
                <a:latin typeface="+mj-lt"/>
                <a:cs typeface="Times New Roman" panose="02020603050405020304" pitchFamily="18" charset="0"/>
              </a:rPr>
              <a:t> </a:t>
            </a:r>
            <a:r>
              <a:rPr lang="es-ES" altLang="en-US" sz="2400" b="1" dirty="0" err="1">
                <a:latin typeface="+mj-lt"/>
                <a:cs typeface="Times New Roman" panose="02020603050405020304" pitchFamily="18" charset="0"/>
              </a:rPr>
              <a:t>yn</a:t>
            </a:r>
            <a:r>
              <a:rPr lang="es-ES" altLang="en-US" sz="2400" b="1" dirty="0">
                <a:latin typeface="+mj-lt"/>
                <a:cs typeface="Times New Roman" panose="02020603050405020304" pitchFamily="18" charset="0"/>
              </a:rPr>
              <a:t> </a:t>
            </a:r>
            <a:r>
              <a:rPr lang="es-ES" altLang="en-US" sz="2400" b="1" dirty="0" err="1">
                <a:latin typeface="+mj-lt"/>
                <a:cs typeface="Times New Roman" panose="02020603050405020304" pitchFamily="18" charset="0"/>
              </a:rPr>
              <a:t>yr</a:t>
            </a:r>
            <a:r>
              <a:rPr lang="es-ES" altLang="en-US" sz="2400" b="1" dirty="0">
                <a:latin typeface="+mj-lt"/>
                <a:cs typeface="Times New Roman" panose="02020603050405020304" pitchFamily="18" charset="0"/>
              </a:rPr>
              <a:t> un </a:t>
            </a:r>
            <a:endParaRPr lang="es-ES" altLang="en-US" sz="2400" b="1" dirty="0" smtClean="0">
              <a:latin typeface="+mj-lt"/>
              <a:cs typeface="Times New Roman" panose="02020603050405020304" pitchFamily="18" charset="0"/>
            </a:endParaRPr>
          </a:p>
          <a:p>
            <a:pPr lvl="2" indent="0" eaLnBrk="1" hangingPunct="1">
              <a:spcBef>
                <a:spcPct val="20000"/>
              </a:spcBef>
            </a:pPr>
            <a:r>
              <a:rPr lang="es-ES" altLang="en-US" sz="2400" b="1" dirty="0" err="1" smtClean="0">
                <a:latin typeface="+mj-lt"/>
                <a:cs typeface="Times New Roman" panose="02020603050405020304" pitchFamily="18" charset="0"/>
              </a:rPr>
              <a:t>Duw</a:t>
            </a:r>
            <a:r>
              <a:rPr lang="es-ES" altLang="en-US" sz="2400" b="1" dirty="0" smtClean="0">
                <a:latin typeface="+mj-lt"/>
                <a:cs typeface="Times New Roman" panose="02020603050405020304" pitchFamily="18" charset="0"/>
              </a:rPr>
              <a:t> </a:t>
            </a:r>
            <a:r>
              <a:rPr lang="es-ES" altLang="en-US" sz="2400" b="1" dirty="0" err="1">
                <a:latin typeface="+mj-lt"/>
                <a:cs typeface="Times New Roman" panose="02020603050405020304" pitchFamily="18" charset="0"/>
              </a:rPr>
              <a:t>Triunol</a:t>
            </a:r>
            <a:r>
              <a:rPr lang="es-ES" altLang="en-US" sz="2400" b="1" dirty="0">
                <a:latin typeface="+mj-lt"/>
                <a:cs typeface="Times New Roman" panose="02020603050405020304" pitchFamily="18" charset="0"/>
              </a:rPr>
              <a:t>.</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3"/>
          <p:cNvSpPr>
            <a:spLocks noChangeArrowheads="1"/>
          </p:cNvSpPr>
          <p:nvPr/>
        </p:nvSpPr>
        <p:spPr bwMode="auto">
          <a:xfrm>
            <a:off x="755576" y="3501008"/>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We believe and trust in the One Triune God.</a:t>
            </a:r>
            <a:r>
              <a:rPr lang="en-GB" altLang="en-US" sz="3200" dirty="0" smtClean="0">
                <a:latin typeface="+mj-lt"/>
              </a:rPr>
              <a:t> </a:t>
            </a:r>
            <a:endParaRPr lang="en-GB" altLang="en-US" sz="2800" b="1" dirty="0" smtClean="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570828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699793" y="1916832"/>
            <a:ext cx="4680519"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err="1">
                <a:solidFill>
                  <a:srgbClr val="B0852B"/>
                </a:solidFill>
                <a:latin typeface="+mj-lt"/>
                <a:cs typeface="Times New Roman" panose="02020603050405020304" pitchFamily="18" charset="0"/>
              </a:rPr>
              <a:t>Ymbiliau</a:t>
            </a:r>
            <a:endParaRPr lang="en-GB" altLang="en-US" sz="3200" b="1" u="sng" dirty="0" smtClean="0">
              <a:solidFill>
                <a:srgbClr val="B0852B"/>
              </a:solidFill>
              <a:latin typeface="+mj-lt"/>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2"/>
          <p:cNvSpPr>
            <a:spLocks noChangeArrowheads="1"/>
          </p:cNvSpPr>
          <p:nvPr/>
        </p:nvSpPr>
        <p:spPr bwMode="auto">
          <a:xfrm>
            <a:off x="2699792" y="3140968"/>
            <a:ext cx="4680519"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a:solidFill>
                  <a:srgbClr val="B0852B"/>
                </a:solidFill>
                <a:latin typeface="+mj-lt"/>
                <a:cs typeface="Times New Roman" panose="02020603050405020304" pitchFamily="18" charset="0"/>
              </a:rPr>
              <a:t>Intercessory prayer</a:t>
            </a:r>
            <a:endParaRPr lang="en-GB" altLang="en-US" sz="3200" b="1" u="sng" dirty="0" smtClean="0">
              <a:solidFill>
                <a:srgbClr val="B0852B"/>
              </a:solidFill>
              <a:latin typeface="+mj-lt"/>
              <a:cs typeface="Times New Roman" panose="02020603050405020304" pitchFamily="18" charset="0"/>
            </a:endParaRPr>
          </a:p>
        </p:txBody>
      </p:sp>
    </p:spTree>
    <p:extLst>
      <p:ext uri="{BB962C8B-B14F-4D97-AF65-F5344CB8AC3E}">
        <p14:creationId xmlns:p14="http://schemas.microsoft.com/office/powerpoint/2010/main" val="386903404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395536" y="1052736"/>
            <a:ext cx="8568952" cy="252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smtClean="0">
                <a:latin typeface="+mj-lt"/>
                <a:cs typeface="Times New Roman" panose="02020603050405020304" pitchFamily="18" charset="0"/>
              </a:rPr>
              <a:t>Cenir</a:t>
            </a:r>
            <a:r>
              <a:rPr lang="en-GB" altLang="en-US" sz="2800" b="1" dirty="0" smtClean="0">
                <a:latin typeface="+mj-lt"/>
                <a:cs typeface="Times New Roman" panose="02020603050405020304" pitchFamily="18" charset="0"/>
              </a:rPr>
              <a:t>:</a:t>
            </a:r>
          </a:p>
          <a:p>
            <a:pPr lvl="2" indent="0" eaLnBrk="1" hangingPunct="1">
              <a:spcBef>
                <a:spcPct val="20000"/>
              </a:spcBef>
            </a:pPr>
            <a:r>
              <a:rPr lang="en-GB" altLang="en-US" sz="2400" i="1" dirty="0" err="1" smtClean="0">
                <a:latin typeface="+mj-lt"/>
                <a:cs typeface="Times New Roman" panose="02020603050405020304" pitchFamily="18" charset="0"/>
              </a:rPr>
              <a:t>Ouve</a:t>
            </a:r>
            <a:r>
              <a:rPr lang="en-GB" altLang="en-US" sz="2400" i="1" dirty="0">
                <a:latin typeface="+mj-lt"/>
                <a:cs typeface="Times New Roman" panose="02020603050405020304" pitchFamily="18" charset="0"/>
              </a:rPr>
              <a:t>, Deus </a:t>
            </a:r>
            <a:r>
              <a:rPr lang="en-GB" altLang="en-US" sz="2400" i="1" dirty="0" err="1">
                <a:latin typeface="+mj-lt"/>
                <a:cs typeface="Times New Roman" panose="02020603050405020304" pitchFamily="18" charset="0"/>
              </a:rPr>
              <a:t>deamor</a:t>
            </a:r>
            <a:r>
              <a:rPr lang="en-GB" altLang="en-US" sz="2400" i="1" dirty="0">
                <a:latin typeface="+mj-lt"/>
                <a:cs typeface="Times New Roman" panose="02020603050405020304" pitchFamily="18" charset="0"/>
              </a:rPr>
              <a:t> (</a:t>
            </a:r>
            <a:r>
              <a:rPr lang="en-GB" altLang="en-US" sz="2400" i="1" dirty="0" err="1">
                <a:latin typeface="+mj-lt"/>
                <a:cs typeface="Times New Roman" panose="02020603050405020304" pitchFamily="18" charset="0"/>
              </a:rPr>
              <a:t>Melodia</a:t>
            </a:r>
            <a:r>
              <a:rPr lang="en-GB" altLang="en-US" sz="2400" i="1" dirty="0">
                <a:latin typeface="+mj-lt"/>
                <a:cs typeface="Times New Roman" panose="02020603050405020304" pitchFamily="18" charset="0"/>
              </a:rPr>
              <a:t> </a:t>
            </a:r>
            <a:r>
              <a:rPr lang="en-GB" altLang="en-US" sz="2400" i="1" dirty="0" err="1">
                <a:latin typeface="+mj-lt"/>
                <a:cs typeface="Times New Roman" panose="02020603050405020304" pitchFamily="18" charset="0"/>
              </a:rPr>
              <a:t>Guaicuru</a:t>
            </a:r>
            <a:r>
              <a:rPr lang="en-GB" altLang="en-US" sz="2400" i="1" dirty="0">
                <a:latin typeface="+mj-lt"/>
                <a:cs typeface="Times New Roman" panose="02020603050405020304" pitchFamily="18" charset="0"/>
              </a:rPr>
              <a:t>)</a:t>
            </a:r>
          </a:p>
          <a:p>
            <a:pPr lvl="2" indent="0" eaLnBrk="1" hangingPunct="1">
              <a:spcBef>
                <a:spcPts val="0"/>
              </a:spcBef>
            </a:pPr>
            <a:r>
              <a:rPr lang="en-GB" altLang="en-US" sz="2400" b="1" dirty="0" err="1">
                <a:latin typeface="+mj-lt"/>
                <a:cs typeface="Times New Roman" panose="02020603050405020304" pitchFamily="18" charset="0"/>
              </a:rPr>
              <a:t>Clyw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ni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Dduw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cariadus</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Clyw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ein</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gweddi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hon</a:t>
            </a:r>
            <a:r>
              <a:rPr lang="en-GB" altLang="en-US" sz="2400" b="1" dirty="0">
                <a:latin typeface="+mj-lt"/>
                <a:cs typeface="Times New Roman" panose="02020603050405020304" pitchFamily="18" charset="0"/>
              </a:rPr>
              <a:t>! </a:t>
            </a:r>
            <a:r>
              <a:rPr lang="en-GB" altLang="en-US" sz="2400" b="1" dirty="0" smtClean="0">
                <a:latin typeface="+mj-lt"/>
                <a:cs typeface="Times New Roman" panose="02020603050405020304" pitchFamily="18" charset="0"/>
              </a:rPr>
              <a:t>(</a:t>
            </a:r>
            <a:r>
              <a:rPr lang="en-GB" altLang="en-US" sz="2400" b="1" dirty="0">
                <a:latin typeface="+mj-lt"/>
                <a:cs typeface="Times New Roman" panose="02020603050405020304" pitchFamily="18" charset="0"/>
              </a:rPr>
              <a:t>6 </a:t>
            </a:r>
            <a:r>
              <a:rPr lang="en-GB" altLang="en-US" sz="2400" b="1" dirty="0" err="1">
                <a:latin typeface="+mj-lt"/>
                <a:cs typeface="Times New Roman" panose="02020603050405020304" pitchFamily="18" charset="0"/>
              </a:rPr>
              <a:t>gwaith</a:t>
            </a:r>
            <a:r>
              <a:rPr lang="en-GB" altLang="en-US" sz="2400" b="1" dirty="0">
                <a:latin typeface="+mj-lt"/>
                <a:cs typeface="Times New Roman" panose="02020603050405020304" pitchFamily="18" charset="0"/>
              </a:rPr>
              <a:t>)</a:t>
            </a:r>
          </a:p>
          <a:p>
            <a:pPr lvl="2" indent="0" eaLnBrk="1" hangingPunct="1">
              <a:spcBef>
                <a:spcPts val="0"/>
              </a:spcBef>
            </a:pPr>
            <a:r>
              <a:rPr lang="en-GB" altLang="en-US" sz="2400" b="1" dirty="0" err="1" smtClean="0">
                <a:latin typeface="+mj-lt"/>
                <a:cs typeface="Times New Roman" panose="02020603050405020304" pitchFamily="18" charset="0"/>
              </a:rPr>
              <a:t>Clyw</a:t>
            </a:r>
            <a:r>
              <a:rPr lang="en-GB" altLang="en-US" sz="2400" b="1" dirty="0" smtClean="0">
                <a:latin typeface="+mj-lt"/>
                <a:cs typeface="Times New Roman" panose="02020603050405020304" pitchFamily="18" charset="0"/>
              </a:rPr>
              <a:t> </a:t>
            </a:r>
            <a:r>
              <a:rPr lang="en-GB" altLang="en-US" sz="2400" b="1" dirty="0" err="1">
                <a:latin typeface="+mj-lt"/>
                <a:cs typeface="Times New Roman" panose="02020603050405020304" pitchFamily="18" charset="0"/>
              </a:rPr>
              <a:t>ein</a:t>
            </a:r>
            <a:r>
              <a:rPr lang="en-GB" altLang="en-US" sz="2400" b="1" dirty="0">
                <a:latin typeface="+mj-lt"/>
                <a:cs typeface="Times New Roman" panose="02020603050405020304" pitchFamily="18" charset="0"/>
              </a:rPr>
              <a:t> cri, </a:t>
            </a:r>
            <a:r>
              <a:rPr lang="en-GB" altLang="en-US" sz="2400" b="1" dirty="0" err="1">
                <a:latin typeface="+mj-lt"/>
                <a:cs typeface="Times New Roman" panose="02020603050405020304" pitchFamily="18" charset="0"/>
              </a:rPr>
              <a:t>clyw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ni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Clyw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ein</a:t>
            </a:r>
            <a:r>
              <a:rPr lang="en-GB" altLang="en-US" sz="2400" b="1" dirty="0">
                <a:latin typeface="+mj-lt"/>
                <a:cs typeface="Times New Roman" panose="02020603050405020304" pitchFamily="18" charset="0"/>
              </a:rPr>
              <a:t> cri, </a:t>
            </a:r>
            <a:r>
              <a:rPr lang="en-GB" altLang="en-US" sz="2400" b="1" dirty="0" err="1">
                <a:latin typeface="+mj-lt"/>
                <a:cs typeface="Times New Roman" panose="02020603050405020304" pitchFamily="18" charset="0"/>
              </a:rPr>
              <a:t>clyw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ni</a:t>
            </a:r>
            <a:r>
              <a:rPr lang="en-GB" altLang="en-US" sz="2400" b="1" dirty="0">
                <a:latin typeface="+mj-lt"/>
                <a:cs typeface="Times New Roman" panose="02020603050405020304" pitchFamily="18" charset="0"/>
              </a:rPr>
              <a:t>!</a:t>
            </a:r>
          </a:p>
          <a:p>
            <a:pPr lvl="2" indent="0" eaLnBrk="1" hangingPunct="1">
              <a:spcBef>
                <a:spcPts val="0"/>
              </a:spcBef>
            </a:pPr>
            <a:r>
              <a:rPr lang="en-GB" altLang="en-US" sz="2400" b="1" dirty="0" err="1" smtClean="0">
                <a:latin typeface="+mj-lt"/>
                <a:cs typeface="Times New Roman" panose="02020603050405020304" pitchFamily="18" charset="0"/>
              </a:rPr>
              <a:t>Clyw</a:t>
            </a:r>
            <a:r>
              <a:rPr lang="en-GB" altLang="en-US" sz="2400" b="1" dirty="0" smtClean="0">
                <a:latin typeface="+mj-lt"/>
                <a:cs typeface="Times New Roman" panose="02020603050405020304" pitchFamily="18" charset="0"/>
              </a:rPr>
              <a:t> </a:t>
            </a:r>
            <a:r>
              <a:rPr lang="en-GB" altLang="en-US" sz="2400" b="1" dirty="0" err="1">
                <a:latin typeface="+mj-lt"/>
                <a:cs typeface="Times New Roman" panose="02020603050405020304" pitchFamily="18" charset="0"/>
              </a:rPr>
              <a:t>ni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Dduw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cariadus</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Clyw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ein</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gweddi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hon</a:t>
            </a:r>
            <a:r>
              <a:rPr lang="en-GB" altLang="en-US" sz="2400" b="1" dirty="0">
                <a:latin typeface="+mj-lt"/>
                <a:cs typeface="Times New Roman" panose="02020603050405020304" pitchFamily="18" charset="0"/>
              </a:rPr>
              <a:t>!</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7"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8"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5" name="Rectangle 3"/>
          <p:cNvSpPr>
            <a:spLocks noChangeArrowheads="1"/>
          </p:cNvSpPr>
          <p:nvPr/>
        </p:nvSpPr>
        <p:spPr bwMode="auto">
          <a:xfrm>
            <a:off x="395536" y="3429000"/>
            <a:ext cx="8064500" cy="252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latin typeface="+mj-lt"/>
                <a:cs typeface="Times New Roman" panose="02020603050405020304" pitchFamily="18" charset="0"/>
              </a:rPr>
              <a:t>Sung:</a:t>
            </a:r>
            <a:endParaRPr lang="en-GB" altLang="en-US" sz="2800" b="1" dirty="0">
              <a:latin typeface="+mj-lt"/>
              <a:cs typeface="Times New Roman" panose="02020603050405020304" pitchFamily="18" charset="0"/>
            </a:endParaRPr>
          </a:p>
          <a:p>
            <a:pPr lvl="2" indent="0" eaLnBrk="1" hangingPunct="1">
              <a:spcBef>
                <a:spcPct val="20000"/>
              </a:spcBef>
            </a:pPr>
            <a:r>
              <a:rPr lang="en-GB" altLang="en-US" sz="2400" i="1" dirty="0" err="1" smtClean="0">
                <a:latin typeface="+mj-lt"/>
                <a:cs typeface="Times New Roman" panose="02020603050405020304" pitchFamily="18" charset="0"/>
              </a:rPr>
              <a:t>Ouve</a:t>
            </a:r>
            <a:r>
              <a:rPr lang="en-GB" altLang="en-US" sz="2400" i="1" dirty="0">
                <a:latin typeface="+mj-lt"/>
                <a:cs typeface="Times New Roman" panose="02020603050405020304" pitchFamily="18" charset="0"/>
              </a:rPr>
              <a:t>, Deus </a:t>
            </a:r>
            <a:r>
              <a:rPr lang="en-GB" altLang="en-US" sz="2400" i="1" dirty="0" err="1">
                <a:latin typeface="+mj-lt"/>
                <a:cs typeface="Times New Roman" panose="02020603050405020304" pitchFamily="18" charset="0"/>
              </a:rPr>
              <a:t>deamor</a:t>
            </a:r>
            <a:r>
              <a:rPr lang="en-GB" altLang="en-US" sz="2400" i="1" dirty="0">
                <a:latin typeface="+mj-lt"/>
                <a:cs typeface="Times New Roman" panose="02020603050405020304" pitchFamily="18" charset="0"/>
              </a:rPr>
              <a:t> (</a:t>
            </a:r>
            <a:r>
              <a:rPr lang="en-GB" altLang="en-US" sz="2400" i="1" dirty="0" err="1">
                <a:latin typeface="+mj-lt"/>
                <a:cs typeface="Times New Roman" panose="02020603050405020304" pitchFamily="18" charset="0"/>
              </a:rPr>
              <a:t>Melodia</a:t>
            </a:r>
            <a:r>
              <a:rPr lang="en-GB" altLang="en-US" sz="2400" i="1" dirty="0">
                <a:latin typeface="+mj-lt"/>
                <a:cs typeface="Times New Roman" panose="02020603050405020304" pitchFamily="18" charset="0"/>
              </a:rPr>
              <a:t> </a:t>
            </a:r>
            <a:r>
              <a:rPr lang="en-GB" altLang="en-US" sz="2400" i="1" dirty="0" err="1">
                <a:latin typeface="+mj-lt"/>
                <a:cs typeface="Times New Roman" panose="02020603050405020304" pitchFamily="18" charset="0"/>
              </a:rPr>
              <a:t>Guaicuru</a:t>
            </a:r>
            <a:r>
              <a:rPr lang="en-GB" altLang="en-US" sz="2400" i="1" dirty="0">
                <a:latin typeface="+mj-lt"/>
                <a:cs typeface="Times New Roman" panose="02020603050405020304" pitchFamily="18" charset="0"/>
              </a:rPr>
              <a:t>)</a:t>
            </a:r>
          </a:p>
          <a:p>
            <a:pPr lvl="2" indent="0" eaLnBrk="1" hangingPunct="1">
              <a:spcBef>
                <a:spcPts val="0"/>
              </a:spcBef>
            </a:pPr>
            <a:r>
              <a:rPr lang="en-GB" altLang="en-US" sz="2400" b="1" dirty="0" smtClean="0">
                <a:latin typeface="+mj-lt"/>
                <a:cs typeface="Times New Roman" panose="02020603050405020304" pitchFamily="18" charset="0"/>
              </a:rPr>
              <a:t>Hear </a:t>
            </a:r>
            <a:r>
              <a:rPr lang="en-GB" altLang="en-US" sz="2400" b="1" dirty="0">
                <a:latin typeface="+mj-lt"/>
                <a:cs typeface="Times New Roman" panose="02020603050405020304" pitchFamily="18" charset="0"/>
              </a:rPr>
              <a:t>us, God of love! Hear this our cry! (6 times)</a:t>
            </a:r>
          </a:p>
          <a:p>
            <a:pPr lvl="2" indent="0" eaLnBrk="1" hangingPunct="1">
              <a:spcBef>
                <a:spcPts val="0"/>
              </a:spcBef>
            </a:pPr>
            <a:r>
              <a:rPr lang="en-GB" altLang="en-US" sz="2400" b="1" dirty="0" smtClean="0">
                <a:latin typeface="+mj-lt"/>
                <a:cs typeface="Times New Roman" panose="02020603050405020304" pitchFamily="18" charset="0"/>
              </a:rPr>
              <a:t>Hear </a:t>
            </a:r>
            <a:r>
              <a:rPr lang="en-GB" altLang="en-US" sz="2400" b="1" dirty="0">
                <a:latin typeface="+mj-lt"/>
                <a:cs typeface="Times New Roman" panose="02020603050405020304" pitchFamily="18" charset="0"/>
              </a:rPr>
              <a:t>our cry, we pray! Hear our cry, we pray!</a:t>
            </a:r>
          </a:p>
          <a:p>
            <a:pPr lvl="2" indent="0" eaLnBrk="1" hangingPunct="1">
              <a:spcBef>
                <a:spcPts val="0"/>
              </a:spcBef>
            </a:pPr>
            <a:r>
              <a:rPr lang="en-GB" altLang="en-US" sz="2400" b="1" dirty="0" smtClean="0">
                <a:latin typeface="+mj-lt"/>
                <a:cs typeface="Times New Roman" panose="02020603050405020304" pitchFamily="18" charset="0"/>
              </a:rPr>
              <a:t>Hear </a:t>
            </a:r>
            <a:r>
              <a:rPr lang="en-GB" altLang="en-US" sz="2400" b="1" dirty="0">
                <a:latin typeface="+mj-lt"/>
                <a:cs typeface="Times New Roman" panose="02020603050405020304" pitchFamily="18" charset="0"/>
              </a:rPr>
              <a:t>us, God of love! Hear this our cry!</a:t>
            </a:r>
          </a:p>
          <a:p>
            <a:pPr lvl="2" indent="0" eaLnBrk="1" hangingPunct="1">
              <a:spcBef>
                <a:spcPct val="20000"/>
              </a:spcBef>
            </a:pPr>
            <a:endParaRPr lang="en-GB" altLang="en-US" sz="2000" b="1" dirty="0" smtClean="0">
              <a:solidFill>
                <a:srgbClr val="B0852B"/>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340539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124744"/>
            <a:ext cx="8064500" cy="230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Dduw’r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trugaredd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tragwyddol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unigolion</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chymuned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gofynnwn</a:t>
            </a:r>
            <a:r>
              <a:rPr lang="en-GB" altLang="en-US" sz="2400" dirty="0">
                <a:latin typeface="+mj-lt"/>
                <a:cs typeface="Times New Roman" panose="02020603050405020304" pitchFamily="18" charset="0"/>
              </a:rPr>
              <a:t> </a:t>
            </a:r>
            <a:r>
              <a:rPr lang="en-GB" altLang="en-US" sz="2400" dirty="0" smtClean="0">
                <a:latin typeface="+mj-lt"/>
                <a:cs typeface="Times New Roman" panose="02020603050405020304" pitchFamily="18" charset="0"/>
              </a:rPr>
              <a:t>am </a:t>
            </a:r>
            <a:r>
              <a:rPr lang="en-GB" altLang="en-US" sz="2400" dirty="0" err="1" smtClean="0">
                <a:latin typeface="+mj-lt"/>
                <a:cs typeface="Times New Roman" panose="02020603050405020304" pitchFamily="18" charset="0"/>
              </a:rPr>
              <a:t>oleuni</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fel</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rhoddwn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fwy</a:t>
            </a:r>
            <a:r>
              <a:rPr lang="en-GB" altLang="en-US" sz="2400" dirty="0">
                <a:latin typeface="+mj-lt"/>
                <a:cs typeface="Times New Roman" panose="02020603050405020304" pitchFamily="18" charset="0"/>
              </a:rPr>
              <a:t> o </a:t>
            </a:r>
            <a:r>
              <a:rPr lang="en-GB" altLang="en-US" sz="2400" dirty="0" err="1">
                <a:latin typeface="+mj-lt"/>
                <a:cs typeface="Times New Roman" panose="02020603050405020304" pitchFamily="18" charset="0"/>
              </a:rPr>
              <a:t>groeso</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bobl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eraill</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dangos</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gwell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dealltwriaeth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ohonynt</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lleihau’r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dioddefaint</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byd</a:t>
            </a:r>
            <a:r>
              <a:rPr lang="en-GB" altLang="en-US" sz="2400" dirty="0">
                <a:latin typeface="+mj-lt"/>
                <a:cs typeface="Times New Roman" panose="02020603050405020304" pitchFamily="18" charset="0"/>
              </a:rPr>
              <a:t>.</a:t>
            </a: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3"/>
          <p:cNvSpPr>
            <a:spLocks noChangeArrowheads="1"/>
          </p:cNvSpPr>
          <p:nvPr/>
        </p:nvSpPr>
        <p:spPr bwMode="auto">
          <a:xfrm>
            <a:off x="755576" y="3429000"/>
            <a:ext cx="8064500" cy="230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God </a:t>
            </a:r>
            <a:r>
              <a:rPr lang="en-GB" altLang="en-US" sz="2400" dirty="0">
                <a:latin typeface="+mj-lt"/>
                <a:cs typeface="Times New Roman" panose="02020603050405020304" pitchFamily="18" charset="0"/>
              </a:rPr>
              <a:t>of eternal compassion, as individuals and as community, </a:t>
            </a:r>
            <a:r>
              <a:rPr lang="en-GB" altLang="en-US" sz="2400" dirty="0" smtClean="0">
                <a:latin typeface="+mj-lt"/>
                <a:cs typeface="Times New Roman" panose="02020603050405020304" pitchFamily="18" charset="0"/>
              </a:rPr>
              <a:t>we </a:t>
            </a:r>
            <a:r>
              <a:rPr lang="en-GB" altLang="en-US" sz="2400" dirty="0">
                <a:latin typeface="+mj-lt"/>
                <a:cs typeface="Times New Roman" panose="02020603050405020304" pitchFamily="18" charset="0"/>
              </a:rPr>
              <a:t>ask for light so that we may become more welcoming and understanding towards others and reduce the suffering in </a:t>
            </a:r>
            <a:r>
              <a:rPr lang="en-GB" altLang="en-US" sz="2400" dirty="0" smtClean="0">
                <a:latin typeface="+mj-lt"/>
                <a:cs typeface="Times New Roman" panose="02020603050405020304" pitchFamily="18" charset="0"/>
              </a:rPr>
              <a:t>our </a:t>
            </a:r>
            <a:r>
              <a:rPr lang="en-GB" altLang="en-US" sz="2400" dirty="0">
                <a:latin typeface="+mj-lt"/>
                <a:cs typeface="Times New Roman" panose="02020603050405020304" pitchFamily="18" charset="0"/>
              </a:rPr>
              <a:t>world</a:t>
            </a:r>
            <a:r>
              <a:rPr lang="en-GB" altLang="en-US" sz="2400" dirty="0" smtClean="0">
                <a:latin typeface="+mj-lt"/>
                <a:cs typeface="Times New Roman" panose="02020603050405020304" pitchFamily="18" charset="0"/>
              </a:rPr>
              <a:t>.</a:t>
            </a:r>
            <a:endParaRPr lang="en-GB" altLang="en-US" sz="2400" dirty="0">
              <a:latin typeface="+mj-lt"/>
              <a:cs typeface="Times New Roman" panose="02020603050405020304" pitchFamily="18" charset="0"/>
            </a:endParaRPr>
          </a:p>
        </p:txBody>
      </p:sp>
    </p:spTree>
    <p:extLst>
      <p:ext uri="{BB962C8B-B14F-4D97-AF65-F5344CB8AC3E}">
        <p14:creationId xmlns:p14="http://schemas.microsoft.com/office/powerpoint/2010/main" val="291824720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634" y="1556792"/>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solidFill>
                  <a:srgbClr val="B0852B"/>
                </a:solidFill>
                <a:latin typeface="+mj-lt"/>
                <a:cs typeface="Times New Roman" panose="02020603050405020304" pitchFamily="18" charset="0"/>
              </a:rPr>
              <a:t>Pawb</a:t>
            </a: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err="1">
                <a:latin typeface="+mj-lt"/>
                <a:cs typeface="Times New Roman" panose="02020603050405020304" pitchFamily="18" charset="0"/>
              </a:rPr>
              <a:t>Clyw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ni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Dduw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cariadus</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Clyw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ein</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gweddi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hon</a:t>
            </a:r>
            <a:r>
              <a:rPr lang="en-GB" altLang="en-US" sz="2400" b="1" dirty="0">
                <a:latin typeface="+mj-lt"/>
                <a:cs typeface="Times New Roman" panose="02020603050405020304" pitchFamily="18" charset="0"/>
              </a:rPr>
              <a:t>! </a:t>
            </a:r>
            <a:r>
              <a:rPr lang="en-GB" altLang="en-US" sz="2400" i="1" dirty="0">
                <a:latin typeface="+mj-lt"/>
                <a:cs typeface="Times New Roman" panose="02020603050405020304" pitchFamily="18" charset="0"/>
              </a:rPr>
              <a:t>(</a:t>
            </a:r>
            <a:r>
              <a:rPr lang="en-GB" altLang="en-US" sz="2400" i="1" dirty="0" err="1">
                <a:latin typeface="+mj-lt"/>
                <a:cs typeface="Times New Roman" panose="02020603050405020304" pitchFamily="18" charset="0"/>
              </a:rPr>
              <a:t>cenir</a:t>
            </a:r>
            <a:r>
              <a:rPr lang="en-GB" altLang="en-US" sz="2400" i="1" dirty="0">
                <a:latin typeface="+mj-lt"/>
                <a:cs typeface="Times New Roman" panose="02020603050405020304" pitchFamily="18" charset="0"/>
              </a:rPr>
              <a:t>)</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3"/>
          <p:cNvSpPr>
            <a:spLocks noChangeArrowheads="1"/>
          </p:cNvSpPr>
          <p:nvPr/>
        </p:nvSpPr>
        <p:spPr bwMode="auto">
          <a:xfrm>
            <a:off x="611560" y="3501008"/>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Hear us, God of love! Hear this our cry! </a:t>
            </a:r>
            <a:r>
              <a:rPr lang="en-GB" altLang="en-US" sz="2400" i="1" dirty="0">
                <a:latin typeface="+mj-lt"/>
                <a:cs typeface="Times New Roman" panose="02020603050405020304" pitchFamily="18" charset="0"/>
              </a:rPr>
              <a:t>(sung)</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649924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412776"/>
            <a:ext cx="8064500"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4</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Dduw’r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trugaredd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tragwyddol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dysg</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ni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dy</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blant</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fod</a:t>
            </a:r>
            <a:r>
              <a:rPr lang="en-GB" altLang="en-US" sz="2400" dirty="0">
                <a:latin typeface="+mj-lt"/>
                <a:cs typeface="Times New Roman" panose="02020603050405020304" pitchFamily="18" charset="0"/>
              </a:rPr>
              <a:t> </a:t>
            </a:r>
            <a:r>
              <a:rPr lang="en-GB" altLang="en-US" sz="2400" dirty="0" err="1" smtClean="0">
                <a:latin typeface="+mj-lt"/>
                <a:cs typeface="Times New Roman" panose="02020603050405020304" pitchFamily="18" charset="0"/>
              </a:rPr>
              <a:t>cariad</a:t>
            </a:r>
            <a:r>
              <a:rPr lang="en-GB" altLang="en-US" sz="2400" dirty="0" smtClean="0">
                <a:latin typeface="+mj-lt"/>
                <a:cs typeface="Times New Roman" panose="02020603050405020304" pitchFamily="18" charset="0"/>
              </a:rPr>
              <a:t>, </a:t>
            </a:r>
            <a:r>
              <a:rPr lang="en-GB" altLang="en-US" sz="2400" dirty="0" err="1" smtClean="0">
                <a:latin typeface="+mj-lt"/>
                <a:cs typeface="Times New Roman" panose="02020603050405020304" pitchFamily="18" charset="0"/>
              </a:rPr>
              <a:t>lletygarwch</a:t>
            </a:r>
            <a:r>
              <a:rPr lang="en-GB" altLang="en-US" sz="2400" dirty="0" smtClean="0">
                <a:latin typeface="+mj-lt"/>
                <a:cs typeface="Times New Roman" panose="02020603050405020304" pitchFamily="18" charset="0"/>
              </a:rPr>
              <a:t> </a:t>
            </a:r>
            <a:r>
              <a:rPr lang="en-GB" altLang="en-US" sz="2400" dirty="0">
                <a:latin typeface="+mj-lt"/>
                <a:cs typeface="Times New Roman" panose="02020603050405020304" pitchFamily="18" charset="0"/>
              </a:rPr>
              <a:t>ac </a:t>
            </a:r>
            <a:r>
              <a:rPr lang="en-GB" altLang="en-US" sz="2400" dirty="0" err="1">
                <a:latin typeface="+mj-lt"/>
                <a:cs typeface="Times New Roman" panose="02020603050405020304" pitchFamily="18" charset="0"/>
              </a:rPr>
              <a:t>undod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fynegiannau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o’th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ddatguddiad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a’th</a:t>
            </a:r>
            <a:r>
              <a:rPr lang="en-GB" altLang="en-US" sz="2400" dirty="0">
                <a:latin typeface="+mj-lt"/>
                <a:cs typeface="Times New Roman" panose="02020603050405020304" pitchFamily="18" charset="0"/>
              </a:rPr>
              <a:t> </a:t>
            </a:r>
            <a:r>
              <a:rPr lang="en-GB" altLang="en-US" sz="2400" dirty="0" err="1" smtClean="0">
                <a:latin typeface="+mj-lt"/>
                <a:cs typeface="Times New Roman" panose="02020603050405020304" pitchFamily="18" charset="0"/>
              </a:rPr>
              <a:t>ewyllys</a:t>
            </a:r>
            <a:r>
              <a:rPr lang="en-GB" altLang="en-US" sz="2400" dirty="0" smtClean="0">
                <a:latin typeface="+mj-lt"/>
                <a:cs typeface="Times New Roman" panose="02020603050405020304" pitchFamily="18" charset="0"/>
              </a:rPr>
              <a:t> di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ddynolryw</a:t>
            </a:r>
            <a:r>
              <a:rPr lang="en-GB" altLang="en-US" sz="2400" dirty="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3"/>
          <p:cNvSpPr>
            <a:spLocks noChangeArrowheads="1"/>
          </p:cNvSpPr>
          <p:nvPr/>
        </p:nvSpPr>
        <p:spPr bwMode="auto">
          <a:xfrm>
            <a:off x="755576" y="3573016"/>
            <a:ext cx="8064500"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4</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God of eternal compassion, teach us your children that </a:t>
            </a:r>
            <a:r>
              <a:rPr lang="en-GB" altLang="en-US" sz="2400" dirty="0" smtClean="0">
                <a:latin typeface="+mj-lt"/>
                <a:cs typeface="Times New Roman" panose="02020603050405020304" pitchFamily="18" charset="0"/>
              </a:rPr>
              <a:t>charity, hospitality </a:t>
            </a:r>
            <a:r>
              <a:rPr lang="en-GB" altLang="en-US" sz="2400" dirty="0">
                <a:latin typeface="+mj-lt"/>
                <a:cs typeface="Times New Roman" panose="02020603050405020304" pitchFamily="18" charset="0"/>
              </a:rPr>
              <a:t>and unity are expressions of your revelation and </a:t>
            </a:r>
            <a:r>
              <a:rPr lang="en-GB" altLang="en-US" sz="2400" dirty="0" smtClean="0">
                <a:latin typeface="+mj-lt"/>
                <a:cs typeface="Times New Roman" panose="02020603050405020304" pitchFamily="18" charset="0"/>
              </a:rPr>
              <a:t>will for </a:t>
            </a:r>
            <a:r>
              <a:rPr lang="en-GB" altLang="en-US" sz="2400" dirty="0">
                <a:latin typeface="+mj-lt"/>
                <a:cs typeface="Times New Roman" panose="02020603050405020304" pitchFamily="18" charset="0"/>
              </a:rPr>
              <a:t>humanity.</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55761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844824"/>
            <a:ext cx="8064500"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solidFill>
                  <a:srgbClr val="B0852B"/>
                </a:solidFill>
                <a:latin typeface="+mj-lt"/>
                <a:cs typeface="Times New Roman" panose="02020603050405020304" pitchFamily="18" charset="0"/>
              </a:rPr>
              <a:t>Pawb</a:t>
            </a: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err="1">
                <a:latin typeface="+mj-lt"/>
                <a:cs typeface="Times New Roman" panose="02020603050405020304" pitchFamily="18" charset="0"/>
              </a:rPr>
              <a:t>Iesu</a:t>
            </a:r>
            <a:r>
              <a:rPr lang="en-GB" altLang="en-US" sz="2400" b="1" dirty="0">
                <a:latin typeface="+mj-lt"/>
                <a:cs typeface="Times New Roman" panose="02020603050405020304" pitchFamily="18" charset="0"/>
              </a:rPr>
              <a:t> Grist </a:t>
            </a:r>
            <a:r>
              <a:rPr lang="en-GB" altLang="en-US" sz="2400" b="1" dirty="0" err="1">
                <a:latin typeface="+mj-lt"/>
                <a:cs typeface="Times New Roman" panose="02020603050405020304" pitchFamily="18" charset="0"/>
              </a:rPr>
              <a:t>yw’r</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llwybr</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undod</a:t>
            </a:r>
            <a:r>
              <a:rPr lang="en-GB" altLang="en-US" sz="2400" b="1" dirty="0">
                <a:latin typeface="+mj-lt"/>
                <a:cs typeface="Times New Roman" panose="02020603050405020304" pitchFamily="18" charset="0"/>
              </a:rPr>
              <a:t>.</a:t>
            </a:r>
            <a:r>
              <a:rPr lang="en-GB" altLang="en-US" sz="3200" dirty="0" smtClean="0">
                <a:latin typeface="+mj-lt"/>
              </a:rPr>
              <a:t> </a:t>
            </a:r>
            <a:endParaRPr lang="en-GB" altLang="en-US" sz="2800" b="1" dirty="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5" name="Rectangle 3"/>
          <p:cNvSpPr>
            <a:spLocks noChangeArrowheads="1"/>
          </p:cNvSpPr>
          <p:nvPr/>
        </p:nvSpPr>
        <p:spPr bwMode="auto">
          <a:xfrm>
            <a:off x="755576" y="3717032"/>
            <a:ext cx="8064500"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Jesus Christ is the path of unity.</a:t>
            </a:r>
            <a:r>
              <a:rPr lang="en-GB" altLang="en-US" sz="3200" dirty="0" smtClean="0">
                <a:latin typeface="+mj-lt"/>
              </a:rPr>
              <a:t> </a:t>
            </a:r>
            <a:endParaRPr lang="en-GB" altLang="en-US" sz="2800" b="1" dirty="0">
              <a:solidFill>
                <a:srgbClr val="808080"/>
              </a:solidFill>
              <a:latin typeface="+mj-lt"/>
              <a:cs typeface="Times New Roman" panose="02020603050405020304" pitchFamily="18" charset="0"/>
            </a:endParaRPr>
          </a:p>
          <a:p>
            <a:pPr lvl="2" indent="0" eaLnBrk="1" hangingPunct="1">
              <a:spcBef>
                <a:spcPct val="20000"/>
              </a:spcBef>
            </a:pP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342351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634" y="1556792"/>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solidFill>
                  <a:srgbClr val="B0852B"/>
                </a:solidFill>
                <a:latin typeface="+mj-lt"/>
                <a:cs typeface="Times New Roman" panose="02020603050405020304" pitchFamily="18" charset="0"/>
              </a:rPr>
              <a:t>Pawb</a:t>
            </a: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err="1">
                <a:latin typeface="+mj-lt"/>
                <a:cs typeface="Times New Roman" panose="02020603050405020304" pitchFamily="18" charset="0"/>
              </a:rPr>
              <a:t>Clyw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ni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Dduw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cariadus</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Clyw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ein</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gweddi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hon</a:t>
            </a:r>
            <a:r>
              <a:rPr lang="en-GB" altLang="en-US" sz="2400" b="1" dirty="0">
                <a:latin typeface="+mj-lt"/>
                <a:cs typeface="Times New Roman" panose="02020603050405020304" pitchFamily="18" charset="0"/>
              </a:rPr>
              <a:t>! </a:t>
            </a:r>
            <a:r>
              <a:rPr lang="en-GB" altLang="en-US" sz="2400" i="1" dirty="0">
                <a:latin typeface="+mj-lt"/>
                <a:cs typeface="Times New Roman" panose="02020603050405020304" pitchFamily="18" charset="0"/>
              </a:rPr>
              <a:t>(</a:t>
            </a:r>
            <a:r>
              <a:rPr lang="en-GB" altLang="en-US" sz="2400" i="1" dirty="0" err="1">
                <a:latin typeface="+mj-lt"/>
                <a:cs typeface="Times New Roman" panose="02020603050405020304" pitchFamily="18" charset="0"/>
              </a:rPr>
              <a:t>cenir</a:t>
            </a:r>
            <a:r>
              <a:rPr lang="en-GB" altLang="en-US" sz="2400" i="1" dirty="0">
                <a:latin typeface="+mj-lt"/>
                <a:cs typeface="Times New Roman" panose="02020603050405020304" pitchFamily="18" charset="0"/>
              </a:rPr>
              <a:t>)</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3"/>
          <p:cNvSpPr>
            <a:spLocks noChangeArrowheads="1"/>
          </p:cNvSpPr>
          <p:nvPr/>
        </p:nvSpPr>
        <p:spPr bwMode="auto">
          <a:xfrm>
            <a:off x="611560" y="3501008"/>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Hear us, God of love! Hear this our cry! </a:t>
            </a:r>
            <a:r>
              <a:rPr lang="en-GB" altLang="en-US" sz="2400" i="1" dirty="0">
                <a:latin typeface="+mj-lt"/>
                <a:cs typeface="Times New Roman" panose="02020603050405020304" pitchFamily="18" charset="0"/>
              </a:rPr>
              <a:t>(sung)</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559791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556792"/>
            <a:ext cx="8208590"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smtClean="0">
                <a:latin typeface="+mj-lt"/>
                <a:cs typeface="Times New Roman" panose="02020603050405020304" pitchFamily="18" charset="0"/>
              </a:rPr>
              <a:t>Dduw’r</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trugaredd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tragwyddol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dyro</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inni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dangnefedd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dysg</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ni</a:t>
            </a:r>
            <a:r>
              <a:rPr lang="en-GB" altLang="en-US" sz="2400" dirty="0">
                <a:latin typeface="+mj-lt"/>
                <a:cs typeface="Times New Roman" panose="02020603050405020304" pitchFamily="18" charset="0"/>
              </a:rPr>
              <a:t> ac </a:t>
            </a:r>
            <a:r>
              <a:rPr lang="en-GB" altLang="en-US" sz="2400" dirty="0" err="1" smtClean="0">
                <a:latin typeface="+mj-lt"/>
                <a:cs typeface="Times New Roman" panose="02020603050405020304" pitchFamily="18" charset="0"/>
              </a:rPr>
              <a:t>arwain</a:t>
            </a:r>
            <a:r>
              <a:rPr lang="en-GB" altLang="en-US" sz="2400" dirty="0" smtClean="0">
                <a:latin typeface="+mj-lt"/>
                <a:cs typeface="Times New Roman" panose="02020603050405020304" pitchFamily="18" charset="0"/>
              </a:rPr>
              <a:t> </a:t>
            </a:r>
            <a:r>
              <a:rPr lang="en-GB" altLang="en-US" sz="2400" dirty="0" err="1" smtClean="0">
                <a:latin typeface="+mj-lt"/>
                <a:cs typeface="Times New Roman" panose="02020603050405020304" pitchFamily="18" charset="0"/>
              </a:rPr>
              <a:t>ni</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adeiladu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byd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goddefgar</a:t>
            </a:r>
            <a:r>
              <a:rPr lang="en-GB" altLang="en-US" sz="2400" dirty="0">
                <a:latin typeface="+mj-lt"/>
                <a:cs typeface="Times New Roman" panose="02020603050405020304" pitchFamily="18" charset="0"/>
              </a:rPr>
              <a:t> a di-</a:t>
            </a:r>
            <a:r>
              <a:rPr lang="en-GB" altLang="en-US" sz="2400" dirty="0" err="1">
                <a:latin typeface="+mj-lt"/>
                <a:cs typeface="Times New Roman" panose="02020603050405020304" pitchFamily="18" charset="0"/>
              </a:rPr>
              <a:t>drais</a:t>
            </a:r>
            <a:r>
              <a:rPr lang="en-GB" altLang="en-US" sz="2400" dirty="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3"/>
          <p:cNvSpPr>
            <a:spLocks noChangeArrowheads="1"/>
          </p:cNvSpPr>
          <p:nvPr/>
        </p:nvSpPr>
        <p:spPr bwMode="auto">
          <a:xfrm>
            <a:off x="611560" y="3501008"/>
            <a:ext cx="8208590"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God of eternal compassion, grant us peace; teach us and guide us to be builders of a tolerant and non-violent world</a:t>
            </a:r>
            <a:r>
              <a:rPr lang="en-GB" altLang="en-US" sz="2400" dirty="0" smtClean="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787444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634" y="1556792"/>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solidFill>
                  <a:srgbClr val="B0852B"/>
                </a:solidFill>
                <a:latin typeface="+mj-lt"/>
                <a:cs typeface="Times New Roman" panose="02020603050405020304" pitchFamily="18" charset="0"/>
              </a:rPr>
              <a:t>Pawb</a:t>
            </a: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err="1">
                <a:latin typeface="+mj-lt"/>
                <a:cs typeface="Times New Roman" panose="02020603050405020304" pitchFamily="18" charset="0"/>
              </a:rPr>
              <a:t>Clyw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ni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Dduw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cariadus</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Clyw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ein</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gweddi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hon</a:t>
            </a:r>
            <a:r>
              <a:rPr lang="en-GB" altLang="en-US" sz="2400" b="1" dirty="0">
                <a:latin typeface="+mj-lt"/>
                <a:cs typeface="Times New Roman" panose="02020603050405020304" pitchFamily="18" charset="0"/>
              </a:rPr>
              <a:t>! </a:t>
            </a:r>
            <a:r>
              <a:rPr lang="en-GB" altLang="en-US" sz="2400" i="1" dirty="0">
                <a:latin typeface="+mj-lt"/>
                <a:cs typeface="Times New Roman" panose="02020603050405020304" pitchFamily="18" charset="0"/>
              </a:rPr>
              <a:t>(</a:t>
            </a:r>
            <a:r>
              <a:rPr lang="en-GB" altLang="en-US" sz="2400" i="1" dirty="0" err="1">
                <a:latin typeface="+mj-lt"/>
                <a:cs typeface="Times New Roman" panose="02020603050405020304" pitchFamily="18" charset="0"/>
              </a:rPr>
              <a:t>cenir</a:t>
            </a:r>
            <a:r>
              <a:rPr lang="en-GB" altLang="en-US" sz="2400" i="1" dirty="0">
                <a:latin typeface="+mj-lt"/>
                <a:cs typeface="Times New Roman" panose="02020603050405020304" pitchFamily="18" charset="0"/>
              </a:rPr>
              <a:t>)</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3"/>
          <p:cNvSpPr>
            <a:spLocks noChangeArrowheads="1"/>
          </p:cNvSpPr>
          <p:nvPr/>
        </p:nvSpPr>
        <p:spPr bwMode="auto">
          <a:xfrm>
            <a:off x="611560" y="3501008"/>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Hear us, God of love! Hear this our cry! </a:t>
            </a:r>
            <a:r>
              <a:rPr lang="en-GB" altLang="en-US" sz="2400" i="1" dirty="0">
                <a:latin typeface="+mj-lt"/>
                <a:cs typeface="Times New Roman" panose="02020603050405020304" pitchFamily="18" charset="0"/>
              </a:rPr>
              <a:t>(sung)</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479766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124744"/>
            <a:ext cx="8064500" cy="252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4</a:t>
            </a:r>
          </a:p>
          <a:p>
            <a:pPr lvl="2" indent="0" eaLnBrk="1" hangingPunct="1">
              <a:spcBef>
                <a:spcPct val="20000"/>
              </a:spcBef>
            </a:pPr>
            <a:r>
              <a:rPr lang="en-GB" altLang="en-US" sz="2400" dirty="0" err="1">
                <a:latin typeface="+mj-lt"/>
                <a:cs typeface="Times New Roman" panose="02020603050405020304" pitchFamily="18" charset="0"/>
              </a:rPr>
              <a:t>Dduw’r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trugaredd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tragwyddol</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lefarodd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wrthym</a:t>
            </a:r>
            <a:endParaRPr lang="en-GB" altLang="en-US" sz="2400" dirty="0">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trwy’r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greadigaeth</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trwy’r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proffwydi</a:t>
            </a:r>
            <a:r>
              <a:rPr lang="en-GB" altLang="en-US" sz="2400" dirty="0">
                <a:latin typeface="+mj-lt"/>
                <a:cs typeface="Times New Roman" panose="02020603050405020304" pitchFamily="18" charset="0"/>
              </a:rPr>
              <a:t>,	</a:t>
            </a:r>
            <a:endParaRPr lang="en-GB" altLang="en-US" sz="2400" dirty="0" smtClean="0">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	</a:t>
            </a:r>
            <a:r>
              <a:rPr lang="pl-PL" altLang="en-US" sz="2400" dirty="0">
                <a:latin typeface="+mj-lt"/>
                <a:cs typeface="Times New Roman" panose="02020603050405020304" pitchFamily="18" charset="0"/>
              </a:rPr>
              <a:t>trwy dy Fab Iesu Grist,</a:t>
            </a:r>
            <a:endParaRPr lang="en-GB" altLang="en-US" sz="2400" dirty="0">
              <a:latin typeface="+mj-lt"/>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3"/>
          <p:cNvSpPr>
            <a:spLocks noChangeArrowheads="1"/>
          </p:cNvSpPr>
          <p:nvPr/>
        </p:nvSpPr>
        <p:spPr bwMode="auto">
          <a:xfrm>
            <a:off x="772418" y="3501008"/>
            <a:ext cx="8064500" cy="252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4</a:t>
            </a:r>
          </a:p>
          <a:p>
            <a:pPr lvl="2" indent="0" eaLnBrk="1" hangingPunct="1">
              <a:spcBef>
                <a:spcPct val="20000"/>
              </a:spcBef>
            </a:pPr>
            <a:r>
              <a:rPr lang="en-GB" altLang="en-US" sz="2400" dirty="0" smtClean="0">
                <a:latin typeface="+mj-lt"/>
                <a:cs typeface="Times New Roman" panose="02020603050405020304" pitchFamily="18" charset="0"/>
              </a:rPr>
              <a:t>God </a:t>
            </a:r>
            <a:r>
              <a:rPr lang="en-GB" altLang="en-US" sz="2400" dirty="0">
                <a:latin typeface="+mj-lt"/>
                <a:cs typeface="Times New Roman" panose="02020603050405020304" pitchFamily="18" charset="0"/>
              </a:rPr>
              <a:t>of eternal compassion, who spoke to us</a:t>
            </a:r>
          </a:p>
          <a:p>
            <a:pPr lvl="2" indent="0" eaLnBrk="1" hangingPunct="1">
              <a:spcBef>
                <a:spcPct val="20000"/>
              </a:spcBef>
            </a:pPr>
            <a:r>
              <a:rPr lang="en-GB" altLang="en-US" sz="2400" dirty="0">
                <a:latin typeface="+mj-lt"/>
                <a:cs typeface="Times New Roman" panose="02020603050405020304" pitchFamily="18" charset="0"/>
              </a:rPr>
              <a:t>	</a:t>
            </a:r>
            <a:r>
              <a:rPr lang="en-GB" altLang="en-US" sz="2400" dirty="0" smtClean="0">
                <a:latin typeface="+mj-lt"/>
                <a:cs typeface="Times New Roman" panose="02020603050405020304" pitchFamily="18" charset="0"/>
              </a:rPr>
              <a:t>through </a:t>
            </a:r>
            <a:r>
              <a:rPr lang="en-GB" altLang="en-US" sz="2400" dirty="0">
                <a:latin typeface="+mj-lt"/>
                <a:cs typeface="Times New Roman" panose="02020603050405020304" pitchFamily="18" charset="0"/>
              </a:rPr>
              <a:t>creation,</a:t>
            </a:r>
          </a:p>
          <a:p>
            <a:pPr lvl="2" indent="0" eaLnBrk="1" hangingPunct="1">
              <a:spcBef>
                <a:spcPct val="20000"/>
              </a:spcBef>
            </a:pPr>
            <a:r>
              <a:rPr lang="en-GB" altLang="en-US" sz="2400" dirty="0">
                <a:latin typeface="+mj-lt"/>
                <a:cs typeface="Times New Roman" panose="02020603050405020304" pitchFamily="18" charset="0"/>
              </a:rPr>
              <a:t>	</a:t>
            </a:r>
            <a:r>
              <a:rPr lang="en-GB" altLang="en-US" sz="2400" dirty="0" smtClean="0">
                <a:latin typeface="+mj-lt"/>
                <a:cs typeface="Times New Roman" panose="02020603050405020304" pitchFamily="18" charset="0"/>
              </a:rPr>
              <a:t>through </a:t>
            </a:r>
            <a:r>
              <a:rPr lang="en-GB" altLang="en-US" sz="2400" dirty="0">
                <a:latin typeface="+mj-lt"/>
                <a:cs typeface="Times New Roman" panose="02020603050405020304" pitchFamily="18" charset="0"/>
              </a:rPr>
              <a:t>the prophets,</a:t>
            </a:r>
          </a:p>
          <a:p>
            <a:pPr lvl="2" indent="0" eaLnBrk="1" hangingPunct="1">
              <a:spcBef>
                <a:spcPct val="20000"/>
              </a:spcBef>
            </a:pPr>
            <a:r>
              <a:rPr lang="en-GB" altLang="en-US" sz="2400" dirty="0">
                <a:latin typeface="+mj-lt"/>
                <a:cs typeface="Times New Roman" panose="02020603050405020304" pitchFamily="18" charset="0"/>
              </a:rPr>
              <a:t>	</a:t>
            </a:r>
            <a:r>
              <a:rPr lang="en-GB" altLang="en-US" sz="2400" dirty="0" smtClean="0">
                <a:latin typeface="+mj-lt"/>
                <a:cs typeface="Times New Roman" panose="02020603050405020304" pitchFamily="18" charset="0"/>
              </a:rPr>
              <a:t>through </a:t>
            </a:r>
            <a:r>
              <a:rPr lang="en-GB" altLang="en-US" sz="2400" dirty="0">
                <a:latin typeface="+mj-lt"/>
                <a:cs typeface="Times New Roman" panose="02020603050405020304" pitchFamily="18" charset="0"/>
              </a:rPr>
              <a:t>your Son Jesus Christ</a:t>
            </a:r>
            <a:r>
              <a:rPr lang="en-GB" altLang="en-US" sz="2400" dirty="0" smtClean="0">
                <a:latin typeface="+mj-lt"/>
                <a:cs typeface="Times New Roman" panose="02020603050405020304" pitchFamily="18" charset="0"/>
              </a:rPr>
              <a:t>,</a:t>
            </a:r>
            <a:endParaRPr lang="en-GB" altLang="en-US" sz="2400" dirty="0">
              <a:latin typeface="+mj-lt"/>
              <a:cs typeface="Times New Roman" panose="02020603050405020304" pitchFamily="18" charset="0"/>
            </a:endParaRPr>
          </a:p>
        </p:txBody>
      </p:sp>
    </p:spTree>
    <p:extLst>
      <p:ext uri="{BB962C8B-B14F-4D97-AF65-F5344CB8AC3E}">
        <p14:creationId xmlns:p14="http://schemas.microsoft.com/office/powerpoint/2010/main" val="245467371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484784"/>
            <a:ext cx="8064500"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4</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dyro</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inni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ddoethineb</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wrando</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dy</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lais</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dal </a:t>
            </a:r>
            <a:r>
              <a:rPr lang="en-GB" altLang="en-US" sz="2400" dirty="0" err="1">
                <a:latin typeface="+mj-lt"/>
                <a:cs typeface="Times New Roman" panose="02020603050405020304" pitchFamily="18" charset="0"/>
              </a:rPr>
              <a:t>i’n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galw</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undod</a:t>
            </a:r>
            <a:r>
              <a:rPr lang="en-GB" altLang="en-US" sz="2400" dirty="0">
                <a:latin typeface="+mj-lt"/>
                <a:cs typeface="Times New Roman" panose="02020603050405020304" pitchFamily="18" charset="0"/>
              </a:rPr>
              <a:t> </a:t>
            </a:r>
            <a:r>
              <a:rPr lang="en-GB" altLang="en-US" sz="2400" dirty="0" err="1" smtClean="0">
                <a:latin typeface="+mj-lt"/>
                <a:cs typeface="Times New Roman" panose="02020603050405020304" pitchFamily="18" charset="0"/>
              </a:rPr>
              <a:t>yn</a:t>
            </a:r>
            <a:r>
              <a:rPr lang="en-GB" altLang="en-US" sz="2400" dirty="0" smtClean="0">
                <a:latin typeface="+mj-lt"/>
                <a:cs typeface="Times New Roman" panose="02020603050405020304" pitchFamily="18" charset="0"/>
              </a:rPr>
              <a:t> </a:t>
            </a:r>
            <a:r>
              <a:rPr lang="en-GB" altLang="en-US" sz="2400" dirty="0" err="1" smtClean="0">
                <a:latin typeface="+mj-lt"/>
                <a:cs typeface="Times New Roman" panose="02020603050405020304" pitchFamily="18" charset="0"/>
              </a:rPr>
              <a:t>ein</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hamrywiaeth</a:t>
            </a:r>
            <a:r>
              <a:rPr lang="en-GB" altLang="en-US" sz="2400" dirty="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3"/>
          <p:cNvSpPr>
            <a:spLocks noChangeArrowheads="1"/>
          </p:cNvSpPr>
          <p:nvPr/>
        </p:nvSpPr>
        <p:spPr bwMode="auto">
          <a:xfrm>
            <a:off x="755576" y="3573016"/>
            <a:ext cx="8064500"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4</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grant </a:t>
            </a:r>
            <a:r>
              <a:rPr lang="en-GB" altLang="en-US" sz="2400" dirty="0">
                <a:latin typeface="+mj-lt"/>
                <a:cs typeface="Times New Roman" panose="02020603050405020304" pitchFamily="18" charset="0"/>
              </a:rPr>
              <a:t>us wisdom to listen to your voice calling us still to unity </a:t>
            </a:r>
            <a:r>
              <a:rPr lang="en-GB" altLang="en-US" sz="2400" dirty="0" smtClean="0">
                <a:latin typeface="+mj-lt"/>
                <a:cs typeface="Times New Roman" panose="02020603050405020304" pitchFamily="18" charset="0"/>
              </a:rPr>
              <a:t>in our </a:t>
            </a:r>
            <a:r>
              <a:rPr lang="en-GB" altLang="en-US" sz="2400" dirty="0">
                <a:latin typeface="+mj-lt"/>
                <a:cs typeface="Times New Roman" panose="02020603050405020304" pitchFamily="18" charset="0"/>
              </a:rPr>
              <a:t>diversity.</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967965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634" y="1556792"/>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solidFill>
                  <a:srgbClr val="B0852B"/>
                </a:solidFill>
                <a:latin typeface="+mj-lt"/>
                <a:cs typeface="Times New Roman" panose="02020603050405020304" pitchFamily="18" charset="0"/>
              </a:rPr>
              <a:t>Pawb</a:t>
            </a: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err="1">
                <a:latin typeface="+mj-lt"/>
                <a:cs typeface="Times New Roman" panose="02020603050405020304" pitchFamily="18" charset="0"/>
              </a:rPr>
              <a:t>Clyw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ni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Dduw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cariadus</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Clyw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ein</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gweddi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hon</a:t>
            </a:r>
            <a:r>
              <a:rPr lang="en-GB" altLang="en-US" sz="2400" b="1" dirty="0">
                <a:latin typeface="+mj-lt"/>
                <a:cs typeface="Times New Roman" panose="02020603050405020304" pitchFamily="18" charset="0"/>
              </a:rPr>
              <a:t>! </a:t>
            </a:r>
            <a:r>
              <a:rPr lang="en-GB" altLang="en-US" sz="2400" i="1" dirty="0">
                <a:latin typeface="+mj-lt"/>
                <a:cs typeface="Times New Roman" panose="02020603050405020304" pitchFamily="18" charset="0"/>
              </a:rPr>
              <a:t>(</a:t>
            </a:r>
            <a:r>
              <a:rPr lang="en-GB" altLang="en-US" sz="2400" i="1" dirty="0" err="1">
                <a:latin typeface="+mj-lt"/>
                <a:cs typeface="Times New Roman" panose="02020603050405020304" pitchFamily="18" charset="0"/>
              </a:rPr>
              <a:t>cenir</a:t>
            </a:r>
            <a:r>
              <a:rPr lang="en-GB" altLang="en-US" sz="2400" i="1" dirty="0">
                <a:latin typeface="+mj-lt"/>
                <a:cs typeface="Times New Roman" panose="02020603050405020304" pitchFamily="18" charset="0"/>
              </a:rPr>
              <a:t>)</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3"/>
          <p:cNvSpPr>
            <a:spLocks noChangeArrowheads="1"/>
          </p:cNvSpPr>
          <p:nvPr/>
        </p:nvSpPr>
        <p:spPr bwMode="auto">
          <a:xfrm>
            <a:off x="611560" y="3501008"/>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Hear us, God of love! Hear this our cry! </a:t>
            </a:r>
            <a:r>
              <a:rPr lang="en-GB" altLang="en-US" sz="2400" i="1" dirty="0">
                <a:latin typeface="+mj-lt"/>
                <a:cs typeface="Times New Roman" panose="02020603050405020304" pitchFamily="18" charset="0"/>
              </a:rPr>
              <a:t>(sung)</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95243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196752"/>
            <a:ext cx="8208590" cy="216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Dduw’r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trugaredd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tragwyddol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enw</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dy</a:t>
            </a:r>
            <a:r>
              <a:rPr lang="en-GB" altLang="en-US" sz="2400" dirty="0">
                <a:latin typeface="+mj-lt"/>
                <a:cs typeface="Times New Roman" panose="02020603050405020304" pitchFamily="18" charset="0"/>
              </a:rPr>
              <a:t> Fab </a:t>
            </a:r>
            <a:r>
              <a:rPr lang="en-GB" altLang="en-US" sz="2400" dirty="0" err="1">
                <a:latin typeface="+mj-lt"/>
                <a:cs typeface="Times New Roman" panose="02020603050405020304" pitchFamily="18" charset="0"/>
              </a:rPr>
              <a:t>Iesu</a:t>
            </a:r>
            <a:r>
              <a:rPr lang="en-GB" altLang="en-US" sz="2400" dirty="0">
                <a:latin typeface="+mj-lt"/>
                <a:cs typeface="Times New Roman" panose="02020603050405020304" pitchFamily="18" charset="0"/>
              </a:rPr>
              <a:t> Grist </a:t>
            </a:r>
            <a:r>
              <a:rPr lang="en-GB" altLang="en-US" sz="2400" dirty="0" err="1">
                <a:latin typeface="+mj-lt"/>
                <a:cs typeface="Times New Roman" panose="02020603050405020304" pitchFamily="18" charset="0"/>
              </a:rPr>
              <a:t>ein</a:t>
            </a:r>
            <a:r>
              <a:rPr lang="en-GB" altLang="en-US" sz="2400" dirty="0">
                <a:latin typeface="+mj-lt"/>
                <a:cs typeface="Times New Roman" panose="02020603050405020304" pitchFamily="18" charset="0"/>
              </a:rPr>
              <a:t> </a:t>
            </a:r>
            <a:r>
              <a:rPr lang="en-GB" altLang="en-US" sz="2400" dirty="0" err="1" smtClean="0">
                <a:latin typeface="+mj-lt"/>
                <a:cs typeface="Times New Roman" panose="02020603050405020304" pitchFamily="18" charset="0"/>
              </a:rPr>
              <a:t>Harglwydd</a:t>
            </a:r>
            <a:r>
              <a:rPr lang="en-GB" altLang="en-US" sz="2400" dirty="0" smtClean="0">
                <a:latin typeface="+mj-lt"/>
                <a:cs typeface="Times New Roman" panose="02020603050405020304" pitchFamily="18" charset="0"/>
              </a:rPr>
              <a:t>, a </a:t>
            </a:r>
            <a:r>
              <a:rPr lang="en-GB" altLang="en-US" sz="2400" dirty="0" err="1">
                <a:latin typeface="+mj-lt"/>
                <a:cs typeface="Times New Roman" panose="02020603050405020304" pitchFamily="18" charset="0"/>
              </a:rPr>
              <a:t>ofynnodd</a:t>
            </a:r>
            <a:r>
              <a:rPr lang="en-GB" altLang="en-US" sz="2400" dirty="0">
                <a:latin typeface="+mj-lt"/>
                <a:cs typeface="Times New Roman" panose="02020603050405020304" pitchFamily="18" charset="0"/>
              </a:rPr>
              <a:t>, ac </a:t>
            </a:r>
            <a:r>
              <a:rPr lang="en-GB" altLang="en-US" sz="2400" dirty="0" err="1">
                <a:latin typeface="+mj-lt"/>
                <a:cs typeface="Times New Roman" panose="02020603050405020304" pitchFamily="18" charset="0"/>
              </a:rPr>
              <a:t>yntau’n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ddieithryn</a:t>
            </a:r>
            <a:r>
              <a:rPr lang="en-GB" altLang="en-US" sz="2400" dirty="0">
                <a:latin typeface="+mj-lt"/>
                <a:cs typeface="Times New Roman" panose="02020603050405020304" pitchFamily="18" charset="0"/>
              </a:rPr>
              <a:t>, am </a:t>
            </a:r>
            <a:r>
              <a:rPr lang="en-GB" altLang="en-US" sz="2400" dirty="0" err="1">
                <a:latin typeface="+mj-lt"/>
                <a:cs typeface="Times New Roman" panose="02020603050405020304" pitchFamily="18" charset="0"/>
              </a:rPr>
              <a:t>ddiod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gan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wraig</a:t>
            </a:r>
            <a:r>
              <a:rPr lang="en-GB" altLang="en-US" sz="2400" dirty="0">
                <a:latin typeface="+mj-lt"/>
                <a:cs typeface="Times New Roman" panose="02020603050405020304" pitchFamily="18" charset="0"/>
              </a:rPr>
              <a:t> o Samaria, </a:t>
            </a:r>
            <a:r>
              <a:rPr lang="en-GB" altLang="en-US" sz="2400" dirty="0" err="1" smtClean="0">
                <a:latin typeface="+mj-lt"/>
                <a:cs typeface="Times New Roman" panose="02020603050405020304" pitchFamily="18" charset="0"/>
              </a:rPr>
              <a:t>dyro</a:t>
            </a:r>
            <a:r>
              <a:rPr lang="en-GB" altLang="en-US" sz="2400" dirty="0" smtClean="0">
                <a:latin typeface="+mj-lt"/>
                <a:cs typeface="Times New Roman" panose="02020603050405020304" pitchFamily="18" charset="0"/>
              </a:rPr>
              <a:t> </a:t>
            </a:r>
            <a:r>
              <a:rPr lang="en-GB" altLang="en-US" sz="2400" dirty="0" err="1" smtClean="0">
                <a:latin typeface="+mj-lt"/>
                <a:cs typeface="Times New Roman" panose="02020603050405020304" pitchFamily="18" charset="0"/>
              </a:rPr>
              <a:t>inni’r</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dŵr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bywiol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ffrydio</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fywyd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tragwyddol</a:t>
            </a:r>
            <a:endParaRPr lang="en-GB" altLang="en-US" sz="2400" dirty="0">
              <a:latin typeface="+mj-lt"/>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611560" y="3501008"/>
            <a:ext cx="8208590" cy="216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3</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God </a:t>
            </a:r>
            <a:r>
              <a:rPr lang="en-GB" altLang="en-US" sz="2400" dirty="0">
                <a:latin typeface="+mj-lt"/>
                <a:cs typeface="Times New Roman" panose="02020603050405020304" pitchFamily="18" charset="0"/>
              </a:rPr>
              <a:t>of eternal compassion, in the name of your Son Jesus </a:t>
            </a:r>
            <a:r>
              <a:rPr lang="en-GB" altLang="en-US" sz="2400" dirty="0" smtClean="0">
                <a:latin typeface="+mj-lt"/>
                <a:cs typeface="Times New Roman" panose="02020603050405020304" pitchFamily="18" charset="0"/>
              </a:rPr>
              <a:t>Christ our </a:t>
            </a:r>
            <a:r>
              <a:rPr lang="en-GB" altLang="en-US" sz="2400" dirty="0">
                <a:latin typeface="+mj-lt"/>
                <a:cs typeface="Times New Roman" panose="02020603050405020304" pitchFamily="18" charset="0"/>
              </a:rPr>
              <a:t>Lord, who as a stranger asked for a drink from a </a:t>
            </a:r>
            <a:r>
              <a:rPr lang="en-GB" altLang="en-US" sz="2400" dirty="0" smtClean="0">
                <a:latin typeface="+mj-lt"/>
                <a:cs typeface="Times New Roman" panose="02020603050405020304" pitchFamily="18" charset="0"/>
              </a:rPr>
              <a:t>Samaritan woman</a:t>
            </a:r>
            <a:r>
              <a:rPr lang="en-GB" altLang="en-US" sz="2400" dirty="0">
                <a:latin typeface="+mj-lt"/>
                <a:cs typeface="Times New Roman" panose="02020603050405020304" pitchFamily="18" charset="0"/>
              </a:rPr>
              <a:t>, give us living water, springing up to eternal life.</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7"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1536961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634" y="1556792"/>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solidFill>
                  <a:srgbClr val="B0852B"/>
                </a:solidFill>
                <a:latin typeface="+mj-lt"/>
                <a:cs typeface="Times New Roman" panose="02020603050405020304" pitchFamily="18" charset="0"/>
              </a:rPr>
              <a:t>Pawb</a:t>
            </a: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err="1">
                <a:latin typeface="+mj-lt"/>
                <a:cs typeface="Times New Roman" panose="02020603050405020304" pitchFamily="18" charset="0"/>
              </a:rPr>
              <a:t>Clyw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ni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Dduw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cariadus</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Clyw</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ein</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gweddi</a:t>
            </a:r>
            <a:r>
              <a:rPr lang="en-GB" altLang="en-US" sz="2400" b="1" dirty="0">
                <a:latin typeface="+mj-lt"/>
                <a:cs typeface="Times New Roman" panose="02020603050405020304" pitchFamily="18" charset="0"/>
              </a:rPr>
              <a:t> </a:t>
            </a:r>
            <a:r>
              <a:rPr lang="en-GB" altLang="en-US" sz="2400" b="1" dirty="0" err="1">
                <a:latin typeface="+mj-lt"/>
                <a:cs typeface="Times New Roman" panose="02020603050405020304" pitchFamily="18" charset="0"/>
              </a:rPr>
              <a:t>hon</a:t>
            </a:r>
            <a:r>
              <a:rPr lang="en-GB" altLang="en-US" sz="2400" b="1" dirty="0">
                <a:latin typeface="+mj-lt"/>
                <a:cs typeface="Times New Roman" panose="02020603050405020304" pitchFamily="18" charset="0"/>
              </a:rPr>
              <a:t>! </a:t>
            </a:r>
            <a:r>
              <a:rPr lang="en-GB" altLang="en-US" sz="2400" i="1" dirty="0">
                <a:latin typeface="+mj-lt"/>
                <a:cs typeface="Times New Roman" panose="02020603050405020304" pitchFamily="18" charset="0"/>
              </a:rPr>
              <a:t>(</a:t>
            </a:r>
            <a:r>
              <a:rPr lang="en-GB" altLang="en-US" sz="2400" i="1" dirty="0" err="1">
                <a:latin typeface="+mj-lt"/>
                <a:cs typeface="Times New Roman" panose="02020603050405020304" pitchFamily="18" charset="0"/>
              </a:rPr>
              <a:t>cenir</a:t>
            </a:r>
            <a:r>
              <a:rPr lang="en-GB" altLang="en-US" sz="2400" i="1" dirty="0">
                <a:latin typeface="+mj-lt"/>
                <a:cs typeface="Times New Roman" panose="02020603050405020304" pitchFamily="18" charset="0"/>
              </a:rPr>
              <a:t>)</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3"/>
          <p:cNvSpPr>
            <a:spLocks noChangeArrowheads="1"/>
          </p:cNvSpPr>
          <p:nvPr/>
        </p:nvSpPr>
        <p:spPr bwMode="auto">
          <a:xfrm>
            <a:off x="611560" y="3501008"/>
            <a:ext cx="80645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a:latin typeface="+mj-lt"/>
                <a:cs typeface="Times New Roman" panose="02020603050405020304" pitchFamily="18" charset="0"/>
              </a:rPr>
              <a:t>Hear us, God of love! Hear this our cry! </a:t>
            </a:r>
            <a:r>
              <a:rPr lang="en-GB" altLang="en-US" sz="2400" i="1" dirty="0">
                <a:latin typeface="+mj-lt"/>
                <a:cs typeface="Times New Roman" panose="02020603050405020304" pitchFamily="18" charset="0"/>
              </a:rPr>
              <a:t>(sung)</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10659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491880" y="1700808"/>
            <a:ext cx="2448271"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err="1">
                <a:solidFill>
                  <a:srgbClr val="B0852B"/>
                </a:solidFill>
                <a:latin typeface="+mj-lt"/>
                <a:cs typeface="Times New Roman" panose="02020603050405020304" pitchFamily="18" charset="0"/>
              </a:rPr>
              <a:t>Yr</a:t>
            </a:r>
            <a:r>
              <a:rPr lang="en-GB" altLang="en-US" sz="3200" b="1" u="sng" dirty="0">
                <a:solidFill>
                  <a:srgbClr val="B0852B"/>
                </a:solidFill>
                <a:latin typeface="+mj-lt"/>
                <a:cs typeface="Times New Roman" panose="02020603050405020304" pitchFamily="18" charset="0"/>
              </a:rPr>
              <a:t> </a:t>
            </a:r>
            <a:r>
              <a:rPr lang="en-GB" altLang="en-US" sz="3200" b="1" u="sng" dirty="0" err="1">
                <a:solidFill>
                  <a:srgbClr val="B0852B"/>
                </a:solidFill>
                <a:latin typeface="+mj-lt"/>
                <a:cs typeface="Times New Roman" panose="02020603050405020304" pitchFamily="18" charset="0"/>
              </a:rPr>
              <a:t>Offrwm</a:t>
            </a:r>
            <a:endParaRPr lang="en-GB" altLang="en-US" sz="3200" b="1" u="sng" dirty="0" smtClean="0">
              <a:solidFill>
                <a:srgbClr val="B0852B"/>
              </a:solidFill>
              <a:latin typeface="+mj-lt"/>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6" name="Rectangle 2"/>
          <p:cNvSpPr>
            <a:spLocks noChangeArrowheads="1"/>
          </p:cNvSpPr>
          <p:nvPr/>
        </p:nvSpPr>
        <p:spPr bwMode="auto">
          <a:xfrm>
            <a:off x="3707904" y="2924944"/>
            <a:ext cx="2448271"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smtClean="0">
                <a:solidFill>
                  <a:srgbClr val="B0852B"/>
                </a:solidFill>
                <a:latin typeface="+mj-lt"/>
                <a:cs typeface="Times New Roman" panose="02020603050405020304" pitchFamily="18" charset="0"/>
              </a:rPr>
              <a:t>Offering</a:t>
            </a:r>
          </a:p>
        </p:txBody>
      </p:sp>
    </p:spTree>
    <p:extLst>
      <p:ext uri="{BB962C8B-B14F-4D97-AF65-F5344CB8AC3E}">
        <p14:creationId xmlns:p14="http://schemas.microsoft.com/office/powerpoint/2010/main" val="349058451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268760"/>
            <a:ext cx="8064500"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Dysgwn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gan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Iesu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gyflwyno</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bywyd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arwydd</a:t>
            </a:r>
            <a:r>
              <a:rPr lang="en-GB" altLang="en-US" sz="2400" dirty="0">
                <a:latin typeface="+mj-lt"/>
                <a:cs typeface="Times New Roman" panose="02020603050405020304" pitchFamily="18" charset="0"/>
              </a:rPr>
              <a:t> o </a:t>
            </a:r>
            <a:r>
              <a:rPr lang="en-GB" altLang="en-US" sz="2400" dirty="0" err="1">
                <a:latin typeface="+mj-lt"/>
                <a:cs typeface="Times New Roman" panose="02020603050405020304" pitchFamily="18" charset="0"/>
              </a:rPr>
              <a:t>gariad</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thrugaredd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Byddwn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offrwm</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byw</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wedi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ymgysegru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Air a </a:t>
            </a:r>
            <a:r>
              <a:rPr lang="en-GB" altLang="en-US" sz="2400" dirty="0" err="1">
                <a:latin typeface="+mj-lt"/>
                <a:cs typeface="Times New Roman" panose="02020603050405020304" pitchFamily="18" charset="0"/>
              </a:rPr>
              <a:t>gras</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Duw</a:t>
            </a:r>
            <a:r>
              <a:rPr lang="en-GB" altLang="en-US" sz="2400" dirty="0">
                <a:latin typeface="+mj-lt"/>
                <a:cs typeface="Times New Roman" panose="02020603050405020304" pitchFamily="18" charset="0"/>
              </a:rPr>
              <a:t>.</a:t>
            </a: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755576" y="3501008"/>
            <a:ext cx="8064500"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We learn from Jesus to offer our lives as a sign of love </a:t>
            </a:r>
            <a:r>
              <a:rPr lang="en-GB" altLang="en-US" sz="2400" dirty="0" smtClean="0">
                <a:latin typeface="+mj-lt"/>
                <a:cs typeface="Times New Roman" panose="02020603050405020304" pitchFamily="18" charset="0"/>
              </a:rPr>
              <a:t>and compassion</a:t>
            </a:r>
            <a:r>
              <a:rPr lang="en-GB" altLang="en-US" sz="2400" dirty="0">
                <a:latin typeface="+mj-lt"/>
                <a:cs typeface="Times New Roman" panose="02020603050405020304" pitchFamily="18" charset="0"/>
              </a:rPr>
              <a:t>. May we become living offerings dedicated to </a:t>
            </a:r>
            <a:r>
              <a:rPr lang="en-GB" altLang="en-US" sz="2400" dirty="0" smtClean="0">
                <a:latin typeface="+mj-lt"/>
                <a:cs typeface="Times New Roman" panose="02020603050405020304" pitchFamily="18" charset="0"/>
              </a:rPr>
              <a:t>the ministry </a:t>
            </a:r>
            <a:r>
              <a:rPr lang="en-GB" altLang="en-US" sz="2400" dirty="0">
                <a:latin typeface="+mj-lt"/>
                <a:cs typeface="Times New Roman" panose="02020603050405020304" pitchFamily="18" charset="0"/>
              </a:rPr>
              <a:t>of God’s Word and grace</a:t>
            </a:r>
            <a:r>
              <a:rPr lang="en-GB" altLang="en-US" sz="2400" dirty="0" smtClean="0">
                <a:latin typeface="+mj-lt"/>
                <a:cs typeface="Times New Roman" panose="02020603050405020304" pitchFamily="18" charset="0"/>
              </a:rPr>
              <a:t>.</a:t>
            </a:r>
            <a:endParaRPr lang="en-GB" altLang="en-US" sz="2400" dirty="0">
              <a:latin typeface="+mj-lt"/>
              <a:cs typeface="Times New Roman" panose="02020603050405020304" pitchFamily="18" charset="0"/>
            </a:endParaRPr>
          </a:p>
        </p:txBody>
      </p:sp>
    </p:spTree>
    <p:extLst>
      <p:ext uri="{BB962C8B-B14F-4D97-AF65-F5344CB8AC3E}">
        <p14:creationId xmlns:p14="http://schemas.microsoft.com/office/powerpoint/2010/main" val="32459368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755650" y="1484784"/>
            <a:ext cx="8064500"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2</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Croeso</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enw</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Iesu</a:t>
            </a:r>
            <a:r>
              <a:rPr lang="en-GB" altLang="en-US" sz="2400" dirty="0">
                <a:latin typeface="+mj-lt"/>
                <a:cs typeface="Times New Roman" panose="02020603050405020304" pitchFamily="18" charset="0"/>
              </a:rPr>
              <a:t> Grist.</a:t>
            </a:r>
          </a:p>
          <a:p>
            <a:pPr lvl="2" indent="0" eaLnBrk="1" hangingPunct="1">
              <a:spcBef>
                <a:spcPct val="20000"/>
              </a:spcBef>
            </a:pPr>
            <a:r>
              <a:rPr lang="en-GB" altLang="en-US" sz="2400" dirty="0" err="1" smtClean="0">
                <a:latin typeface="+mj-lt"/>
                <a:cs typeface="Times New Roman" panose="02020603050405020304" pitchFamily="18" charset="0"/>
              </a:rPr>
              <a:t>Yr</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ydym</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cynnau’r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canhwyllau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arwydd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ein</a:t>
            </a:r>
            <a:r>
              <a:rPr lang="en-GB" altLang="en-US" sz="2400" dirty="0">
                <a:latin typeface="+mj-lt"/>
                <a:cs typeface="Times New Roman" panose="02020603050405020304" pitchFamily="18" charset="0"/>
              </a:rPr>
              <a:t> bod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cwrdd</a:t>
            </a:r>
            <a:r>
              <a:rPr lang="en-GB" altLang="en-US" sz="2400" dirty="0">
                <a:latin typeface="+mj-lt"/>
                <a:cs typeface="Times New Roman" panose="02020603050405020304" pitchFamily="18" charset="0"/>
              </a:rPr>
              <a:t> </a:t>
            </a:r>
            <a:r>
              <a:rPr lang="en-GB" altLang="en-US" sz="2400" dirty="0" smtClean="0">
                <a:latin typeface="+mj-lt"/>
                <a:cs typeface="Times New Roman" panose="02020603050405020304" pitchFamily="18" charset="0"/>
              </a:rPr>
              <a:t>â </a:t>
            </a:r>
            <a:r>
              <a:rPr lang="en-GB" altLang="en-US" sz="2400" dirty="0">
                <a:latin typeface="+mj-lt"/>
                <a:cs typeface="Times New Roman" panose="02020603050405020304" pitchFamily="18" charset="0"/>
              </a:rPr>
              <a:t>Christ.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5" name="Rectangle 3"/>
          <p:cNvSpPr>
            <a:spLocks noChangeArrowheads="1"/>
          </p:cNvSpPr>
          <p:nvPr/>
        </p:nvSpPr>
        <p:spPr bwMode="auto">
          <a:xfrm>
            <a:off x="755650" y="3717032"/>
            <a:ext cx="8064500"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2</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Welcome, in the name of Jesus Christ.</a:t>
            </a:r>
          </a:p>
          <a:p>
            <a:pPr lvl="2" indent="0" eaLnBrk="1" hangingPunct="1">
              <a:spcBef>
                <a:spcPct val="20000"/>
              </a:spcBef>
            </a:pPr>
            <a:r>
              <a:rPr lang="en-GB" altLang="en-US" sz="2400" dirty="0" smtClean="0">
                <a:latin typeface="+mj-lt"/>
                <a:cs typeface="Times New Roman" panose="02020603050405020304" pitchFamily="18" charset="0"/>
              </a:rPr>
              <a:t>We light these lights as a sign of our meeting with Christ.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862535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123802" y="1844824"/>
            <a:ext cx="8064500"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fr-FR" altLang="en-US" sz="2400" i="1" dirty="0" err="1">
                <a:latin typeface="+mj-lt"/>
                <a:cs typeface="Times New Roman" panose="02020603050405020304" pitchFamily="18" charset="0"/>
              </a:rPr>
              <a:t>Cenir</a:t>
            </a:r>
            <a:r>
              <a:rPr lang="fr-FR" altLang="en-US" sz="2400" i="1" dirty="0">
                <a:latin typeface="+mj-lt"/>
                <a:cs typeface="Times New Roman" panose="02020603050405020304" pitchFamily="18" charset="0"/>
              </a:rPr>
              <a:t> </a:t>
            </a:r>
            <a:r>
              <a:rPr lang="fr-FR" altLang="en-US" sz="2400" i="1" dirty="0" err="1">
                <a:latin typeface="+mj-lt"/>
                <a:cs typeface="Times New Roman" panose="02020603050405020304" pitchFamily="18" charset="0"/>
              </a:rPr>
              <a:t>cân</a:t>
            </a:r>
            <a:r>
              <a:rPr lang="fr-FR" altLang="en-US" sz="2400" i="1" dirty="0">
                <a:latin typeface="+mj-lt"/>
                <a:cs typeface="Times New Roman" panose="02020603050405020304" pitchFamily="18" charset="0"/>
              </a:rPr>
              <a:t> </a:t>
            </a:r>
            <a:r>
              <a:rPr lang="fr-FR" altLang="en-US" sz="2400" i="1" dirty="0" err="1">
                <a:latin typeface="+mj-lt"/>
                <a:cs typeface="Times New Roman" panose="02020603050405020304" pitchFamily="18" charset="0"/>
              </a:rPr>
              <a:t>tra</a:t>
            </a:r>
            <a:r>
              <a:rPr lang="fr-FR" altLang="en-US" sz="2400" i="1" dirty="0">
                <a:latin typeface="+mj-lt"/>
                <a:cs typeface="Times New Roman" panose="02020603050405020304" pitchFamily="18" charset="0"/>
              </a:rPr>
              <a:t> </a:t>
            </a:r>
            <a:r>
              <a:rPr lang="fr-FR" altLang="en-US" sz="2400" i="1" dirty="0" err="1">
                <a:latin typeface="+mj-lt"/>
                <a:cs typeface="Times New Roman" panose="02020603050405020304" pitchFamily="18" charset="0"/>
              </a:rPr>
              <a:t>cyflwynir</a:t>
            </a:r>
            <a:r>
              <a:rPr lang="fr-FR" altLang="en-US" sz="2400" i="1" dirty="0">
                <a:latin typeface="+mj-lt"/>
                <a:cs typeface="Times New Roman" panose="02020603050405020304" pitchFamily="18" charset="0"/>
              </a:rPr>
              <a:t> </a:t>
            </a:r>
            <a:r>
              <a:rPr lang="fr-FR" altLang="en-US" sz="2400" i="1" dirty="0" err="1">
                <a:latin typeface="+mj-lt"/>
                <a:cs typeface="Times New Roman" panose="02020603050405020304" pitchFamily="18" charset="0"/>
              </a:rPr>
              <a:t>yr</a:t>
            </a:r>
            <a:r>
              <a:rPr lang="fr-FR" altLang="en-US" sz="2400" i="1" dirty="0">
                <a:latin typeface="+mj-lt"/>
                <a:cs typeface="Times New Roman" panose="02020603050405020304" pitchFamily="18" charset="0"/>
              </a:rPr>
              <a:t> </a:t>
            </a:r>
            <a:r>
              <a:rPr lang="fr-FR" altLang="en-US" sz="2400" i="1" dirty="0" err="1">
                <a:latin typeface="+mj-lt"/>
                <a:cs typeface="Times New Roman" panose="02020603050405020304" pitchFamily="18" charset="0"/>
              </a:rPr>
              <a:t>offrwm</a:t>
            </a:r>
            <a:r>
              <a:rPr lang="fr-FR" altLang="en-US" sz="2400" i="1" dirty="0">
                <a:latin typeface="+mj-lt"/>
                <a:cs typeface="Times New Roman" panose="02020603050405020304" pitchFamily="18" charset="0"/>
              </a:rPr>
              <a:t>.</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3"/>
          <p:cNvSpPr>
            <a:spLocks noChangeArrowheads="1"/>
          </p:cNvSpPr>
          <p:nvPr/>
        </p:nvSpPr>
        <p:spPr bwMode="auto">
          <a:xfrm>
            <a:off x="2123728" y="3068960"/>
            <a:ext cx="5040560"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i="1" dirty="0" smtClean="0">
                <a:latin typeface="+mj-lt"/>
                <a:cs typeface="Times New Roman" panose="02020603050405020304" pitchFamily="18" charset="0"/>
              </a:rPr>
              <a:t>Song </a:t>
            </a:r>
            <a:r>
              <a:rPr lang="en-GB" altLang="en-US" sz="2400" i="1" dirty="0">
                <a:latin typeface="+mj-lt"/>
                <a:cs typeface="Times New Roman" panose="02020603050405020304" pitchFamily="18" charset="0"/>
              </a:rPr>
              <a:t>as offerings are presented.</a:t>
            </a: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052030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052736"/>
            <a:ext cx="8208590"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2</a:t>
            </a:r>
          </a:p>
          <a:p>
            <a:pPr lvl="2" indent="0" eaLnBrk="1" hangingPunct="1">
              <a:spcBef>
                <a:spcPct val="20000"/>
              </a:spcBef>
            </a:pPr>
            <a:r>
              <a:rPr lang="en-GB" altLang="en-US" sz="2400" dirty="0">
                <a:latin typeface="+mj-lt"/>
                <a:cs typeface="Times New Roman" panose="02020603050405020304" pitchFamily="18" charset="0"/>
              </a:rPr>
              <a:t>O </a:t>
            </a:r>
            <a:r>
              <a:rPr lang="en-GB" altLang="en-US" sz="2400" dirty="0" err="1">
                <a:latin typeface="+mj-lt"/>
                <a:cs typeface="Times New Roman" panose="02020603050405020304" pitchFamily="18" charset="0"/>
              </a:rPr>
              <a:t>Dduw</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gyda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ni</a:t>
            </a:r>
            <a:r>
              <a:rPr lang="en-GB" altLang="en-US" sz="2400" dirty="0">
                <a:latin typeface="+mj-lt"/>
                <a:cs typeface="Times New Roman" panose="02020603050405020304" pitchFamily="18" charset="0"/>
              </a:rPr>
              <a:t> ac </a:t>
            </a:r>
            <a:r>
              <a:rPr lang="en-GB" altLang="en-US" sz="2400" dirty="0" err="1">
                <a:latin typeface="+mj-lt"/>
                <a:cs typeface="Times New Roman" panose="02020603050405020304" pitchFamily="18" charset="0"/>
              </a:rPr>
              <a:t>sy’n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symud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plith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dyro</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inni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ras</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dy</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oleuni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a’th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Ysbryd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Bydded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inni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barhau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â’th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genhadaeth</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chadw’n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ffyddlon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croesawu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pawb</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gwrando</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hyd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oed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ar</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rhai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hynny</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wahanol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ni</a:t>
            </a:r>
            <a:r>
              <a:rPr lang="en-GB" altLang="en-US" sz="2400" dirty="0">
                <a:latin typeface="+mj-lt"/>
                <a:cs typeface="Times New Roman" panose="02020603050405020304" pitchFamily="18" charset="0"/>
              </a:rPr>
              <a:t>.</a:t>
            </a:r>
            <a:endParaRPr lang="en-GB" altLang="en-US" sz="2000" b="1" dirty="0" smtClean="0">
              <a:solidFill>
                <a:srgbClr val="B0852B"/>
              </a:solidFill>
              <a:latin typeface="+mj-lt"/>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5" name="Rectangle 3"/>
          <p:cNvSpPr>
            <a:spLocks noChangeArrowheads="1"/>
          </p:cNvSpPr>
          <p:nvPr/>
        </p:nvSpPr>
        <p:spPr bwMode="auto">
          <a:xfrm>
            <a:off x="611560" y="3356992"/>
            <a:ext cx="8208590" cy="252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2</a:t>
            </a:r>
          </a:p>
          <a:p>
            <a:pPr lvl="2" indent="0" eaLnBrk="1" hangingPunct="1">
              <a:spcBef>
                <a:spcPct val="20000"/>
              </a:spcBef>
            </a:pPr>
            <a:r>
              <a:rPr lang="en-GB" altLang="en-US" sz="2400" dirty="0" smtClean="0">
                <a:latin typeface="+mj-lt"/>
                <a:cs typeface="Times New Roman" panose="02020603050405020304" pitchFamily="18" charset="0"/>
              </a:rPr>
              <a:t>God</a:t>
            </a:r>
            <a:r>
              <a:rPr lang="en-GB" altLang="en-US" sz="2400" dirty="0">
                <a:latin typeface="+mj-lt"/>
                <a:cs typeface="Times New Roman" panose="02020603050405020304" pitchFamily="18" charset="0"/>
              </a:rPr>
              <a:t>, with us and walking in our midst, grant us the grace of your light and Spirit. May we continue your mission, remaining faithful, welcoming all and listening even to those who are different from </a:t>
            </a:r>
            <a:r>
              <a:rPr lang="en-GB" altLang="en-US" sz="2400" dirty="0" smtClean="0">
                <a:latin typeface="+mj-lt"/>
                <a:cs typeface="Times New Roman" panose="02020603050405020304" pitchFamily="18" charset="0"/>
              </a:rPr>
              <a:t>ourselves.</a:t>
            </a:r>
            <a:endParaRPr lang="en-GB" altLang="en-US" sz="2000" b="1" dirty="0" smtClean="0">
              <a:solidFill>
                <a:srgbClr val="B0852B"/>
              </a:solidFill>
              <a:latin typeface="+mj-lt"/>
              <a:cs typeface="Times New Roman" panose="02020603050405020304" pitchFamily="18" charset="0"/>
            </a:endParaRPr>
          </a:p>
          <a:p>
            <a:pPr algn="r"/>
            <a:r>
              <a:rPr lang="en-US" altLang="en-US" b="1" dirty="0" smtClean="0">
                <a:solidFill>
                  <a:srgbClr val="B0852B"/>
                </a:solidFill>
                <a:latin typeface="Times New Roman" panose="02020603050405020304" pitchFamily="18" charset="0"/>
                <a:cs typeface="Times New Roman" panose="02020603050405020304" pitchFamily="18" charset="0"/>
              </a:rPr>
              <a:t>1/3</a:t>
            </a:r>
            <a:endParaRPr lang="en-US" altLang="en-US" b="1" dirty="0">
              <a:solidFill>
                <a:srgbClr val="B0852B"/>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907977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124744"/>
            <a:ext cx="8208590"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2</a:t>
            </a:r>
          </a:p>
          <a:p>
            <a:pPr lvl="2" indent="0" eaLnBrk="1" hangingPunct="1">
              <a:spcBef>
                <a:spcPct val="20000"/>
              </a:spcBef>
            </a:pPr>
            <a:r>
              <a:rPr lang="en-GB" altLang="en-US" sz="2400" dirty="0" err="1">
                <a:latin typeface="+mj-lt"/>
                <a:cs typeface="Times New Roman" panose="02020603050405020304" pitchFamily="18" charset="0"/>
              </a:rPr>
              <a:t>Cymer</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rhoddion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hyn</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defnyddia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hwy</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yng</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ngwasanaeth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dy</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deyrnas</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Difa’r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trais</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calonnau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agweddau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hynny</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peri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inni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gau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eraill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allan</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difrïo’u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hurddas</a:t>
            </a:r>
            <a:r>
              <a:rPr lang="en-GB" altLang="en-US" sz="2400" dirty="0">
                <a:latin typeface="+mj-lt"/>
                <a:cs typeface="Times New Roman" panose="02020603050405020304" pitchFamily="18" charset="0"/>
              </a:rPr>
              <a:t>. </a:t>
            </a:r>
            <a:endParaRPr lang="en-GB" altLang="en-US" sz="2000" b="1" dirty="0" smtClean="0">
              <a:solidFill>
                <a:srgbClr val="B0852B"/>
              </a:solidFill>
              <a:latin typeface="+mj-lt"/>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5" name="Rectangle 3"/>
          <p:cNvSpPr>
            <a:spLocks noChangeArrowheads="1"/>
          </p:cNvSpPr>
          <p:nvPr/>
        </p:nvSpPr>
        <p:spPr bwMode="auto">
          <a:xfrm>
            <a:off x="611560" y="3429000"/>
            <a:ext cx="8208590" cy="25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2</a:t>
            </a:r>
          </a:p>
          <a:p>
            <a:pPr lvl="2" indent="0" eaLnBrk="1" hangingPunct="1">
              <a:spcBef>
                <a:spcPct val="20000"/>
              </a:spcBef>
            </a:pPr>
            <a:r>
              <a:rPr lang="en-GB" altLang="en-US" sz="2400" dirty="0" smtClean="0">
                <a:latin typeface="+mj-lt"/>
                <a:cs typeface="Times New Roman" panose="02020603050405020304" pitchFamily="18" charset="0"/>
              </a:rPr>
              <a:t>Take </a:t>
            </a:r>
            <a:r>
              <a:rPr lang="en-GB" altLang="en-US" sz="2400" dirty="0">
                <a:latin typeface="+mj-lt"/>
                <a:cs typeface="Times New Roman" panose="02020603050405020304" pitchFamily="18" charset="0"/>
              </a:rPr>
              <a:t>and use these gifts in the service of your kingdom. Take away the violence that is in our hearts and the discriminating attitudes that exclude and devalue the dignity of others.</a:t>
            </a:r>
            <a:endParaRPr lang="en-GB" altLang="en-US" sz="2000" b="1" dirty="0" smtClean="0">
              <a:solidFill>
                <a:srgbClr val="B0852B"/>
              </a:solidFill>
              <a:latin typeface="+mj-lt"/>
              <a:cs typeface="Times New Roman" panose="02020603050405020304" pitchFamily="18" charset="0"/>
            </a:endParaRPr>
          </a:p>
          <a:p>
            <a:pPr algn="r"/>
            <a:r>
              <a:rPr lang="en-US" altLang="en-US" b="1" dirty="0" smtClean="0">
                <a:solidFill>
                  <a:srgbClr val="B0852B"/>
                </a:solidFill>
                <a:latin typeface="Times New Roman" panose="02020603050405020304" pitchFamily="18" charset="0"/>
                <a:cs typeface="Times New Roman" panose="02020603050405020304" pitchFamily="18" charset="0"/>
              </a:rPr>
              <a:t>2/3</a:t>
            </a:r>
            <a:endParaRPr lang="en-US" altLang="en-US" b="1" dirty="0">
              <a:solidFill>
                <a:srgbClr val="B0852B"/>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065072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196752"/>
            <a:ext cx="820859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2</a:t>
            </a:r>
          </a:p>
          <a:p>
            <a:pPr lvl="2" indent="0" eaLnBrk="1" hangingPunct="1">
              <a:spcBef>
                <a:spcPct val="20000"/>
              </a:spcBef>
            </a:pPr>
            <a:r>
              <a:rPr lang="en-GB" altLang="en-US" sz="2400" dirty="0" err="1">
                <a:latin typeface="+mj-lt"/>
                <a:cs typeface="Times New Roman" panose="02020603050405020304" pitchFamily="18" charset="0"/>
              </a:rPr>
              <a:t>Gwna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heglwysi’n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lleoedd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croesawgar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lle</a:t>
            </a:r>
            <a:r>
              <a:rPr lang="en-GB" altLang="en-US" sz="2400" dirty="0">
                <a:latin typeface="+mj-lt"/>
                <a:cs typeface="Times New Roman" panose="02020603050405020304" pitchFamily="18" charset="0"/>
              </a:rPr>
              <a:t> y </a:t>
            </a:r>
            <a:r>
              <a:rPr lang="en-GB" altLang="en-US" sz="2400" dirty="0" err="1">
                <a:latin typeface="+mj-lt"/>
                <a:cs typeface="Times New Roman" panose="02020603050405020304" pitchFamily="18" charset="0"/>
              </a:rPr>
              <a:t>bydd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gwledd</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maddeuant</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llawenydd</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thynerwch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nerth</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ffydd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arfer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beunyddiol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inni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fara</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beunyddiol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symud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ymlaen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beunyddiol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Iesu</a:t>
            </a:r>
            <a:r>
              <a:rPr lang="en-GB" altLang="en-US" sz="2400" dirty="0">
                <a:latin typeface="+mj-lt"/>
                <a:cs typeface="Times New Roman" panose="02020603050405020304" pitchFamily="18" charset="0"/>
              </a:rPr>
              <a:t> Grist.</a:t>
            </a:r>
            <a:endParaRPr lang="en-GB" altLang="en-US" sz="2400" dirty="0" smtClean="0">
              <a:latin typeface="+mj-lt"/>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5" name="Rectangle 3"/>
          <p:cNvSpPr>
            <a:spLocks noChangeArrowheads="1"/>
          </p:cNvSpPr>
          <p:nvPr/>
        </p:nvSpPr>
        <p:spPr bwMode="auto">
          <a:xfrm>
            <a:off x="611560" y="3429000"/>
            <a:ext cx="8208590"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2</a:t>
            </a:r>
          </a:p>
          <a:p>
            <a:pPr lvl="2" indent="0" eaLnBrk="1" hangingPunct="1">
              <a:spcBef>
                <a:spcPct val="20000"/>
              </a:spcBef>
            </a:pPr>
            <a:r>
              <a:rPr lang="en-GB" altLang="en-US" sz="2400" dirty="0" smtClean="0">
                <a:latin typeface="+mj-lt"/>
                <a:cs typeface="Times New Roman" panose="02020603050405020304" pitchFamily="18" charset="0"/>
              </a:rPr>
              <a:t>Enable </a:t>
            </a:r>
            <a:r>
              <a:rPr lang="en-GB" altLang="en-US" sz="2400" dirty="0">
                <a:latin typeface="+mj-lt"/>
                <a:cs typeface="Times New Roman" panose="02020603050405020304" pitchFamily="18" charset="0"/>
              </a:rPr>
              <a:t>our churches to be welcoming spaces where feast and forgiveness, joy and tenderness, strength and faith, become our daily practice, our daily food, our daily movement forward in Jesus Christ</a:t>
            </a:r>
            <a:r>
              <a:rPr lang="en-GB" altLang="en-US" sz="2400" dirty="0" smtClean="0">
                <a:latin typeface="+mj-lt"/>
                <a:cs typeface="Times New Roman" panose="02020603050405020304" pitchFamily="18" charset="0"/>
              </a:rPr>
              <a:t>.</a:t>
            </a:r>
          </a:p>
          <a:p>
            <a:pPr lvl="2" indent="0" algn="r" eaLnBrk="1" hangingPunct="1">
              <a:spcBef>
                <a:spcPct val="20000"/>
              </a:spcBef>
            </a:pPr>
            <a:r>
              <a:rPr lang="en-US" altLang="en-US" b="1" dirty="0" smtClean="0">
                <a:solidFill>
                  <a:srgbClr val="B0852B"/>
                </a:solidFill>
                <a:latin typeface="Times New Roman" panose="02020603050405020304" pitchFamily="18" charset="0"/>
                <a:cs typeface="Times New Roman" panose="02020603050405020304" pitchFamily="18" charset="0"/>
              </a:rPr>
              <a:t>3/3</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709152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700808"/>
            <a:ext cx="820859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solidFill>
                  <a:srgbClr val="B0852B"/>
                </a:solidFill>
                <a:latin typeface="+mj-lt"/>
                <a:cs typeface="Times New Roman" panose="02020603050405020304" pitchFamily="18" charset="0"/>
              </a:rPr>
              <a:t>Pawb</a:t>
            </a: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5" name="Rectangle 3"/>
          <p:cNvSpPr>
            <a:spLocks noChangeArrowheads="1"/>
          </p:cNvSpPr>
          <p:nvPr/>
        </p:nvSpPr>
        <p:spPr bwMode="auto">
          <a:xfrm>
            <a:off x="611560" y="3429000"/>
            <a:ext cx="820859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933812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899592" y="1844997"/>
            <a:ext cx="7488831"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err="1">
                <a:solidFill>
                  <a:srgbClr val="B0852B"/>
                </a:solidFill>
                <a:latin typeface="+mj-lt"/>
                <a:cs typeface="Times New Roman" panose="02020603050405020304" pitchFamily="18" charset="0"/>
              </a:rPr>
              <a:t>Gweddi’r</a:t>
            </a:r>
            <a:r>
              <a:rPr lang="en-GB" altLang="en-US" sz="3200" b="1" u="sng" dirty="0">
                <a:solidFill>
                  <a:srgbClr val="B0852B"/>
                </a:solidFill>
                <a:latin typeface="+mj-lt"/>
                <a:cs typeface="Times New Roman" panose="02020603050405020304" pitchFamily="18" charset="0"/>
              </a:rPr>
              <a:t> </a:t>
            </a:r>
            <a:r>
              <a:rPr lang="en-GB" altLang="en-US" sz="3200" b="1" u="sng" dirty="0" err="1">
                <a:solidFill>
                  <a:srgbClr val="B0852B"/>
                </a:solidFill>
                <a:latin typeface="+mj-lt"/>
                <a:cs typeface="Times New Roman" panose="02020603050405020304" pitchFamily="18" charset="0"/>
              </a:rPr>
              <a:t>Arglwydd</a:t>
            </a:r>
            <a:r>
              <a:rPr lang="en-GB" altLang="en-US" sz="3200" b="1" u="sng" dirty="0">
                <a:solidFill>
                  <a:srgbClr val="B0852B"/>
                </a:solidFill>
                <a:latin typeface="+mj-lt"/>
                <a:cs typeface="Times New Roman" panose="02020603050405020304" pitchFamily="18" charset="0"/>
              </a:rPr>
              <a:t> </a:t>
            </a:r>
            <a:r>
              <a:rPr lang="en-GB" altLang="en-US" sz="3200" u="sng" dirty="0">
                <a:solidFill>
                  <a:srgbClr val="B0852B"/>
                </a:solidFill>
                <a:latin typeface="+mj-lt"/>
                <a:cs typeface="Times New Roman" panose="02020603050405020304" pitchFamily="18" charset="0"/>
              </a:rPr>
              <a:t>(</a:t>
            </a:r>
            <a:r>
              <a:rPr lang="en-GB" altLang="en-US" sz="3200" u="sng" dirty="0" err="1">
                <a:solidFill>
                  <a:srgbClr val="B0852B"/>
                </a:solidFill>
                <a:latin typeface="+mj-lt"/>
                <a:cs typeface="Times New Roman" panose="02020603050405020304" pitchFamily="18" charset="0"/>
              </a:rPr>
              <a:t>dywedir</a:t>
            </a:r>
            <a:r>
              <a:rPr lang="en-GB" altLang="en-US" sz="3200" u="sng" dirty="0">
                <a:solidFill>
                  <a:srgbClr val="B0852B"/>
                </a:solidFill>
                <a:latin typeface="+mj-lt"/>
                <a:cs typeface="Times New Roman" panose="02020603050405020304" pitchFamily="18" charset="0"/>
              </a:rPr>
              <a:t> </a:t>
            </a:r>
            <a:r>
              <a:rPr lang="en-GB" altLang="en-US" sz="3200" u="sng" dirty="0" err="1">
                <a:solidFill>
                  <a:srgbClr val="B0852B"/>
                </a:solidFill>
                <a:latin typeface="+mj-lt"/>
                <a:cs typeface="Times New Roman" panose="02020603050405020304" pitchFamily="18" charset="0"/>
              </a:rPr>
              <a:t>neu</a:t>
            </a:r>
            <a:r>
              <a:rPr lang="en-GB" altLang="en-US" sz="3200" u="sng" dirty="0">
                <a:solidFill>
                  <a:srgbClr val="B0852B"/>
                </a:solidFill>
                <a:latin typeface="+mj-lt"/>
                <a:cs typeface="Times New Roman" panose="02020603050405020304" pitchFamily="18" charset="0"/>
              </a:rPr>
              <a:t> </a:t>
            </a:r>
            <a:r>
              <a:rPr lang="en-GB" altLang="en-US" sz="3200" u="sng" dirty="0" err="1">
                <a:solidFill>
                  <a:srgbClr val="B0852B"/>
                </a:solidFill>
                <a:latin typeface="+mj-lt"/>
                <a:cs typeface="Times New Roman" panose="02020603050405020304" pitchFamily="18" charset="0"/>
              </a:rPr>
              <a:t>cenir</a:t>
            </a:r>
            <a:r>
              <a:rPr lang="en-GB" altLang="en-US" sz="3200" u="sng" dirty="0">
                <a:solidFill>
                  <a:srgbClr val="B0852B"/>
                </a:solidFill>
                <a:latin typeface="+mj-lt"/>
                <a:cs typeface="Times New Roman" panose="02020603050405020304" pitchFamily="18" charset="0"/>
              </a:rPr>
              <a:t>)</a:t>
            </a:r>
            <a:endParaRPr lang="en-GB" altLang="en-US" sz="3200" u="sng" dirty="0" smtClean="0">
              <a:solidFill>
                <a:srgbClr val="B0852B"/>
              </a:solidFill>
              <a:latin typeface="+mj-lt"/>
              <a:cs typeface="Times New Roman" panose="02020603050405020304" pitchFamily="18" charset="0"/>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a:t>
            </a:r>
            <a:r>
              <a:rPr lang="en-GB" altLang="en-US" sz="1700" b="1" u="sng" dirty="0" smtClean="0">
                <a:solidFill>
                  <a:schemeClr val="bg1"/>
                </a:solidFill>
                <a:latin typeface="+mj-lt"/>
                <a:cs typeface="Times New Roman" panose="02020603050405020304" pitchFamily="18" charset="0"/>
              </a:rPr>
              <a:t>Response</a:t>
            </a:r>
            <a:r>
              <a:rPr lang="en-GB" altLang="en-US" sz="1700" dirty="0" smtClean="0">
                <a:solidFill>
                  <a:schemeClr val="bg1"/>
                </a:solidFill>
                <a:latin typeface="+mj-lt"/>
                <a:cs typeface="Times New Roman" panose="02020603050405020304" pitchFamily="18" charset="0"/>
              </a:rPr>
              <a:t>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b="1" u="sng"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7" name="Rectangle 2"/>
          <p:cNvSpPr>
            <a:spLocks noChangeArrowheads="1"/>
          </p:cNvSpPr>
          <p:nvPr/>
        </p:nvSpPr>
        <p:spPr bwMode="auto">
          <a:xfrm>
            <a:off x="1475657" y="3140968"/>
            <a:ext cx="6912767"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a:solidFill>
                  <a:srgbClr val="B0852B"/>
                </a:solidFill>
                <a:latin typeface="+mj-lt"/>
                <a:cs typeface="Times New Roman" panose="02020603050405020304" pitchFamily="18" charset="0"/>
              </a:rPr>
              <a:t>The Lord’s Prayer </a:t>
            </a:r>
            <a:r>
              <a:rPr lang="en-GB" altLang="en-US" sz="3200" u="sng" dirty="0">
                <a:solidFill>
                  <a:srgbClr val="B0852B"/>
                </a:solidFill>
                <a:latin typeface="+mj-lt"/>
                <a:cs typeface="Times New Roman" panose="02020603050405020304" pitchFamily="18" charset="0"/>
              </a:rPr>
              <a:t>(said or sung)</a:t>
            </a:r>
            <a:endParaRPr lang="en-GB" altLang="en-US" sz="3200" u="sng" dirty="0" smtClean="0">
              <a:solidFill>
                <a:srgbClr val="B0852B"/>
              </a:solidFill>
              <a:latin typeface="+mj-lt"/>
              <a:cs typeface="Times New Roman" panose="02020603050405020304" pitchFamily="18" charset="0"/>
            </a:endParaRPr>
          </a:p>
        </p:txBody>
      </p:sp>
    </p:spTree>
    <p:extLst>
      <p:ext uri="{BB962C8B-B14F-4D97-AF65-F5344CB8AC3E}">
        <p14:creationId xmlns:p14="http://schemas.microsoft.com/office/powerpoint/2010/main" val="48165964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755576" y="1628800"/>
            <a:ext cx="7488832"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smtClean="0">
                <a:solidFill>
                  <a:srgbClr val="B0852B"/>
                </a:solidFill>
                <a:latin typeface="+mj-lt"/>
                <a:cs typeface="Times New Roman" panose="02020603050405020304" pitchFamily="18" charset="0"/>
              </a:rPr>
              <a:t>V. </a:t>
            </a:r>
            <a:r>
              <a:rPr lang="es-ES" altLang="en-US" sz="3600" b="1" dirty="0">
                <a:solidFill>
                  <a:srgbClr val="B0852B"/>
                </a:solidFill>
                <a:latin typeface="+mj-lt"/>
                <a:cs typeface="Times New Roman" panose="02020603050405020304" pitchFamily="18" charset="0"/>
              </a:rPr>
              <a:t>Y </a:t>
            </a:r>
            <a:r>
              <a:rPr lang="es-ES" altLang="en-US" sz="3600" b="1" dirty="0" err="1">
                <a:solidFill>
                  <a:srgbClr val="B0852B"/>
                </a:solidFill>
                <a:latin typeface="+mj-lt"/>
                <a:cs typeface="Times New Roman" panose="02020603050405020304" pitchFamily="18" charset="0"/>
              </a:rPr>
              <a:t>Fendith</a:t>
            </a:r>
            <a:r>
              <a:rPr lang="es-ES" altLang="en-US" sz="3600" b="1" dirty="0">
                <a:solidFill>
                  <a:srgbClr val="B0852B"/>
                </a:solidFill>
                <a:latin typeface="+mj-lt"/>
                <a:cs typeface="Times New Roman" panose="02020603050405020304" pitchFamily="18" charset="0"/>
              </a:rPr>
              <a:t>, y </a:t>
            </a:r>
            <a:r>
              <a:rPr lang="es-ES" altLang="en-US" sz="3600" b="1" dirty="0" err="1">
                <a:solidFill>
                  <a:srgbClr val="B0852B"/>
                </a:solidFill>
                <a:latin typeface="+mj-lt"/>
                <a:cs typeface="Times New Roman" panose="02020603050405020304" pitchFamily="18" charset="0"/>
              </a:rPr>
              <a:t>Tangnefedd</a:t>
            </a:r>
            <a:r>
              <a:rPr lang="es-ES" altLang="en-US" sz="3600" b="1" dirty="0">
                <a:solidFill>
                  <a:srgbClr val="B0852B"/>
                </a:solidFill>
                <a:latin typeface="+mj-lt"/>
                <a:cs typeface="Times New Roman" panose="02020603050405020304" pitchFamily="18" charset="0"/>
              </a:rPr>
              <a:t> </a:t>
            </a:r>
            <a:r>
              <a:rPr lang="es-ES" altLang="en-US" sz="3600" b="1" dirty="0" err="1">
                <a:solidFill>
                  <a:srgbClr val="B0852B"/>
                </a:solidFill>
                <a:latin typeface="+mj-lt"/>
                <a:cs typeface="Times New Roman" panose="02020603050405020304" pitchFamily="18" charset="0"/>
              </a:rPr>
              <a:t>a’r</a:t>
            </a:r>
            <a:r>
              <a:rPr lang="es-ES" altLang="en-US" sz="3600" b="1" dirty="0">
                <a:solidFill>
                  <a:srgbClr val="B0852B"/>
                </a:solidFill>
                <a:latin typeface="+mj-lt"/>
                <a:cs typeface="Times New Roman" panose="02020603050405020304" pitchFamily="18" charset="0"/>
              </a:rPr>
              <a:t> </a:t>
            </a:r>
            <a:r>
              <a:rPr lang="es-ES" altLang="en-US" sz="3600" b="1" dirty="0" err="1">
                <a:solidFill>
                  <a:srgbClr val="B0852B"/>
                </a:solidFill>
                <a:latin typeface="+mj-lt"/>
                <a:cs typeface="Times New Roman" panose="02020603050405020304" pitchFamily="18" charset="0"/>
              </a:rPr>
              <a:t>Anfon</a:t>
            </a:r>
            <a:r>
              <a:rPr lang="es-ES" altLang="en-US" sz="3600" b="1" dirty="0">
                <a:solidFill>
                  <a:srgbClr val="B0852B"/>
                </a:solidFill>
                <a:latin typeface="+mj-lt"/>
                <a:cs typeface="Times New Roman" panose="02020603050405020304" pitchFamily="18" charset="0"/>
              </a:rPr>
              <a:t> Allan</a:t>
            </a:r>
            <a:endParaRPr lang="en-GB" altLang="en-US" sz="3600" b="1" dirty="0">
              <a:solidFill>
                <a:srgbClr val="B0852B"/>
              </a:solidFill>
              <a:latin typeface="+mj-lt"/>
              <a:cs typeface="Times New Roman" panose="02020603050405020304" pitchFamily="18" charset="0"/>
            </a:endParaRPr>
          </a:p>
          <a:p>
            <a:pPr algn="ctr" eaLnBrk="1" hangingPunct="1"/>
            <a:endParaRPr lang="en-GB" altLang="en-US" sz="3600" b="1" dirty="0">
              <a:solidFill>
                <a:srgbClr val="B0852B"/>
              </a:solidFill>
              <a:latin typeface="+mj-lt"/>
              <a:cs typeface="Times New Roman" panose="02020603050405020304" pitchFamily="18" charset="0"/>
            </a:endParaRPr>
          </a:p>
          <a:p>
            <a:pPr algn="ctr" eaLnBrk="1" hangingPunct="1"/>
            <a:endParaRPr lang="en-GB" altLang="en-US" sz="3600" dirty="0">
              <a:solidFill>
                <a:srgbClr val="B0852B"/>
              </a:solidFill>
              <a:latin typeface="+mj-lt"/>
            </a:endParaRPr>
          </a:p>
        </p:txBody>
      </p:sp>
      <p:sp>
        <p:nvSpPr>
          <p:cNvPr id="4" name="Rectangle 2"/>
          <p:cNvSpPr>
            <a:spLocks noChangeArrowheads="1"/>
          </p:cNvSpPr>
          <p:nvPr/>
        </p:nvSpPr>
        <p:spPr bwMode="auto">
          <a:xfrm>
            <a:off x="755576" y="3430042"/>
            <a:ext cx="7488832"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b="1" dirty="0" smtClean="0">
                <a:solidFill>
                  <a:srgbClr val="B0852B"/>
                </a:solidFill>
                <a:latin typeface="+mj-lt"/>
                <a:cs typeface="Times New Roman" panose="02020603050405020304" pitchFamily="18" charset="0"/>
              </a:rPr>
              <a:t>V. </a:t>
            </a:r>
            <a:r>
              <a:rPr lang="en-GB" altLang="en-US" sz="3600" b="1" dirty="0">
                <a:solidFill>
                  <a:srgbClr val="B0852B"/>
                </a:solidFill>
                <a:latin typeface="+mj-lt"/>
                <a:cs typeface="Times New Roman" panose="02020603050405020304" pitchFamily="18" charset="0"/>
              </a:rPr>
              <a:t>Benediction, peace and sending forth</a:t>
            </a:r>
          </a:p>
          <a:p>
            <a:pPr algn="ctr" eaLnBrk="1" hangingPunct="1"/>
            <a:endParaRPr lang="en-GB" altLang="en-US" sz="3600" b="1" dirty="0">
              <a:solidFill>
                <a:srgbClr val="B0852B"/>
              </a:solidFill>
              <a:latin typeface="+mj-lt"/>
              <a:cs typeface="Times New Roman" panose="02020603050405020304" pitchFamily="18" charset="0"/>
            </a:endParaRPr>
          </a:p>
          <a:p>
            <a:pPr algn="ctr" eaLnBrk="1" hangingPunct="1"/>
            <a:endParaRPr lang="en-GB" altLang="en-US" sz="3600" dirty="0">
              <a:solidFill>
                <a:srgbClr val="B0852B"/>
              </a:solidFill>
              <a:latin typeface="+mj-lt"/>
            </a:endParaRPr>
          </a:p>
        </p:txBody>
      </p:sp>
      <p:sp>
        <p:nvSpPr>
          <p:cNvPr id="5"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420248819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491880" y="1772816"/>
            <a:ext cx="288032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a:solidFill>
                  <a:srgbClr val="B0852B"/>
                </a:solidFill>
                <a:latin typeface="+mj-lt"/>
                <a:cs typeface="Times New Roman" panose="02020603050405020304" pitchFamily="18" charset="0"/>
              </a:rPr>
              <a:t>Y </a:t>
            </a:r>
            <a:r>
              <a:rPr lang="en-GB" altLang="en-US" sz="3200" b="1" u="sng" dirty="0" err="1">
                <a:solidFill>
                  <a:srgbClr val="B0852B"/>
                </a:solidFill>
                <a:latin typeface="+mj-lt"/>
                <a:cs typeface="Times New Roman" panose="02020603050405020304" pitchFamily="18" charset="0"/>
              </a:rPr>
              <a:t>Fendith</a:t>
            </a:r>
            <a:endParaRPr lang="en-GB" altLang="en-US" sz="3200" b="1" u="sng" dirty="0" smtClean="0">
              <a:solidFill>
                <a:srgbClr val="B0852B"/>
              </a:solidFill>
              <a:latin typeface="+mj-lt"/>
              <a:cs typeface="Times New Roman" panose="02020603050405020304" pitchFamily="18" charset="0"/>
            </a:endParaRPr>
          </a:p>
        </p:txBody>
      </p:sp>
      <p:sp>
        <p:nvSpPr>
          <p:cNvPr id="5" name="Rectangle 2"/>
          <p:cNvSpPr>
            <a:spLocks noChangeArrowheads="1"/>
          </p:cNvSpPr>
          <p:nvPr/>
        </p:nvSpPr>
        <p:spPr bwMode="auto">
          <a:xfrm>
            <a:off x="3275856" y="2924944"/>
            <a:ext cx="288032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3200" b="1" u="sng" dirty="0">
                <a:solidFill>
                  <a:srgbClr val="B0852B"/>
                </a:solidFill>
                <a:latin typeface="+mj-lt"/>
                <a:cs typeface="Times New Roman" panose="02020603050405020304" pitchFamily="18" charset="0"/>
              </a:rPr>
              <a:t>Benediction</a:t>
            </a:r>
            <a:endParaRPr lang="en-GB" altLang="en-US" sz="3200" b="1" u="sng" dirty="0" smtClean="0">
              <a:solidFill>
                <a:srgbClr val="B0852B"/>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7"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26548127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07826" y="1052736"/>
            <a:ext cx="9072686" cy="230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Bydded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Dduw</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bendithio</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amddiffyn</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err="1" smtClean="0">
                <a:latin typeface="+mj-lt"/>
                <a:cs typeface="Times New Roman" panose="02020603050405020304" pitchFamily="18" charset="0"/>
              </a:rPr>
              <a:t>Llanwed</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eich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calonnau</a:t>
            </a:r>
            <a:r>
              <a:rPr lang="en-GB" altLang="en-US" sz="2400" dirty="0">
                <a:latin typeface="+mj-lt"/>
                <a:cs typeface="Times New Roman" panose="02020603050405020304" pitchFamily="18" charset="0"/>
              </a:rPr>
              <a:t> â </a:t>
            </a:r>
            <a:r>
              <a:rPr lang="en-GB" altLang="en-US" sz="2400" dirty="0" err="1">
                <a:latin typeface="+mj-lt"/>
                <a:cs typeface="Times New Roman" panose="02020603050405020304" pitchFamily="18" charset="0"/>
              </a:rPr>
              <a:t>thynerwch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eneidiau</a:t>
            </a:r>
            <a:r>
              <a:rPr lang="en-GB" altLang="en-US" sz="2400" dirty="0">
                <a:latin typeface="+mj-lt"/>
                <a:cs typeface="Times New Roman" panose="02020603050405020304" pitchFamily="18" charset="0"/>
              </a:rPr>
              <a:t> â </a:t>
            </a:r>
            <a:r>
              <a:rPr lang="en-GB" altLang="en-US" sz="2400" dirty="0" err="1">
                <a:latin typeface="+mj-lt"/>
                <a:cs typeface="Times New Roman" panose="02020603050405020304" pitchFamily="18" charset="0"/>
              </a:rPr>
              <a:t>llawenydd</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err="1" smtClean="0">
                <a:latin typeface="+mj-lt"/>
                <a:cs typeface="Times New Roman" panose="02020603050405020304" pitchFamily="18" charset="0"/>
              </a:rPr>
              <a:t>eich</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clustiau</a:t>
            </a:r>
            <a:r>
              <a:rPr lang="en-GB" altLang="en-US" sz="2400" dirty="0">
                <a:latin typeface="+mj-lt"/>
                <a:cs typeface="Times New Roman" panose="02020603050405020304" pitchFamily="18" charset="0"/>
              </a:rPr>
              <a:t> â </a:t>
            </a:r>
            <a:r>
              <a:rPr lang="en-GB" altLang="en-US" sz="2400" dirty="0" err="1">
                <a:latin typeface="+mj-lt"/>
                <a:cs typeface="Times New Roman" panose="02020603050405020304" pitchFamily="18" charset="0"/>
              </a:rPr>
              <a:t>cherddoriaeth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ffroenau</a:t>
            </a:r>
            <a:r>
              <a:rPr lang="en-GB" altLang="en-US" sz="2400" dirty="0">
                <a:latin typeface="+mj-lt"/>
                <a:cs typeface="Times New Roman" panose="02020603050405020304" pitchFamily="18" charset="0"/>
              </a:rPr>
              <a:t> â </a:t>
            </a:r>
            <a:r>
              <a:rPr lang="en-GB" altLang="en-US" sz="2400" dirty="0" err="1">
                <a:latin typeface="+mj-lt"/>
                <a:cs typeface="Times New Roman" panose="02020603050405020304" pitchFamily="18" charset="0"/>
              </a:rPr>
              <a:t>phersawr</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err="1" smtClean="0">
                <a:latin typeface="+mj-lt"/>
                <a:cs typeface="Times New Roman" panose="02020603050405020304" pitchFamily="18" charset="0"/>
              </a:rPr>
              <a:t>a’ch</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tafodau</a:t>
            </a:r>
            <a:r>
              <a:rPr lang="en-GB" altLang="en-US" sz="2400" dirty="0">
                <a:latin typeface="+mj-lt"/>
                <a:cs typeface="Times New Roman" panose="02020603050405020304" pitchFamily="18" charset="0"/>
              </a:rPr>
              <a:t> â </a:t>
            </a:r>
            <a:r>
              <a:rPr lang="en-GB" altLang="en-US" sz="2400" dirty="0" err="1">
                <a:latin typeface="+mj-lt"/>
                <a:cs typeface="Times New Roman" panose="02020603050405020304" pitchFamily="18" charset="0"/>
              </a:rPr>
              <a:t>chân</a:t>
            </a:r>
            <a:r>
              <a:rPr lang="en-GB" altLang="en-US" sz="2400" dirty="0">
                <a:latin typeface="+mj-lt"/>
                <a:cs typeface="Times New Roman" panose="02020603050405020304" pitchFamily="18" charset="0"/>
              </a:rPr>
              <a:t> o </a:t>
            </a:r>
            <a:r>
              <a:rPr lang="en-GB" altLang="en-US" sz="2400" dirty="0" err="1">
                <a:latin typeface="+mj-lt"/>
                <a:cs typeface="Times New Roman" panose="02020603050405020304" pitchFamily="18" charset="0"/>
              </a:rPr>
              <a:t>obaith</a:t>
            </a:r>
            <a:r>
              <a:rPr lang="en-GB" altLang="en-US" sz="2400" dirty="0">
                <a:latin typeface="+mj-lt"/>
                <a:cs typeface="Times New Roman" panose="02020603050405020304" pitchFamily="18" charset="0"/>
              </a:rPr>
              <a:t>.</a:t>
            </a:r>
          </a:p>
        </p:txBody>
      </p:sp>
      <p:sp>
        <p:nvSpPr>
          <p:cNvPr id="4" name="Rectangle 3"/>
          <p:cNvSpPr>
            <a:spLocks noChangeArrowheads="1"/>
          </p:cNvSpPr>
          <p:nvPr/>
        </p:nvSpPr>
        <p:spPr bwMode="auto">
          <a:xfrm>
            <a:off x="107826" y="3429000"/>
            <a:ext cx="8208590" cy="230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May </a:t>
            </a:r>
            <a:r>
              <a:rPr lang="en-GB" altLang="en-US" sz="2400" dirty="0">
                <a:latin typeface="+mj-lt"/>
                <a:cs typeface="Times New Roman" panose="02020603050405020304" pitchFamily="18" charset="0"/>
              </a:rPr>
              <a:t>God bless you and protect you,</a:t>
            </a:r>
          </a:p>
          <a:p>
            <a:pPr lvl="2" indent="0" eaLnBrk="1" hangingPunct="1">
              <a:spcBef>
                <a:spcPct val="20000"/>
              </a:spcBef>
            </a:pPr>
            <a:r>
              <a:rPr lang="en-GB" altLang="en-US" sz="2400" dirty="0" smtClean="0">
                <a:latin typeface="+mj-lt"/>
                <a:cs typeface="Times New Roman" panose="02020603050405020304" pitchFamily="18" charset="0"/>
              </a:rPr>
              <a:t>fill </a:t>
            </a:r>
            <a:r>
              <a:rPr lang="en-GB" altLang="en-US" sz="2400" dirty="0">
                <a:latin typeface="+mj-lt"/>
                <a:cs typeface="Times New Roman" panose="02020603050405020304" pitchFamily="18" charset="0"/>
              </a:rPr>
              <a:t>your heart with tenderness and your soul with joy,</a:t>
            </a:r>
          </a:p>
          <a:p>
            <a:pPr lvl="2" indent="0" eaLnBrk="1" hangingPunct="1">
              <a:spcBef>
                <a:spcPct val="20000"/>
              </a:spcBef>
            </a:pPr>
            <a:r>
              <a:rPr lang="en-GB" altLang="en-US" sz="2400" dirty="0" smtClean="0">
                <a:latin typeface="+mj-lt"/>
                <a:cs typeface="Times New Roman" panose="02020603050405020304" pitchFamily="18" charset="0"/>
              </a:rPr>
              <a:t>your </a:t>
            </a:r>
            <a:r>
              <a:rPr lang="en-GB" altLang="en-US" sz="2400" dirty="0">
                <a:latin typeface="+mj-lt"/>
                <a:cs typeface="Times New Roman" panose="02020603050405020304" pitchFamily="18" charset="0"/>
              </a:rPr>
              <a:t>ears with music and your nostrils with perfume,</a:t>
            </a:r>
          </a:p>
          <a:p>
            <a:pPr lvl="2" indent="0" eaLnBrk="1" hangingPunct="1">
              <a:spcBef>
                <a:spcPct val="20000"/>
              </a:spcBef>
            </a:pPr>
            <a:r>
              <a:rPr lang="en-GB" altLang="en-US" sz="2400" dirty="0" smtClean="0">
                <a:latin typeface="+mj-lt"/>
                <a:cs typeface="Times New Roman" panose="02020603050405020304" pitchFamily="18" charset="0"/>
              </a:rPr>
              <a:t>your </a:t>
            </a:r>
            <a:r>
              <a:rPr lang="en-GB" altLang="en-US" sz="2400" dirty="0">
                <a:latin typeface="+mj-lt"/>
                <a:cs typeface="Times New Roman" panose="02020603050405020304" pitchFamily="18" charset="0"/>
              </a:rPr>
              <a:t>tongue with song, giving face to hope</a:t>
            </a:r>
            <a:r>
              <a:rPr lang="en-GB" altLang="en-US" sz="2400" dirty="0" smtClean="0">
                <a:latin typeface="+mj-lt"/>
                <a:cs typeface="Times New Roman" panose="02020603050405020304" pitchFamily="18" charset="0"/>
              </a:rPr>
              <a:t>.</a:t>
            </a:r>
            <a:endParaRPr lang="en-GB" altLang="en-US" sz="2400" dirty="0">
              <a:latin typeface="+mj-lt"/>
              <a:cs typeface="Times New Roman" panose="02020603050405020304" pitchFamily="18" charset="0"/>
            </a:endParaRPr>
          </a:p>
        </p:txBody>
      </p:sp>
      <p:sp>
        <p:nvSpPr>
          <p:cNvPr id="6"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7"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420688417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700808"/>
            <a:ext cx="820859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solidFill>
                  <a:srgbClr val="B0852B"/>
                </a:solidFill>
                <a:latin typeface="+mj-lt"/>
                <a:cs typeface="Times New Roman" panose="02020603050405020304" pitchFamily="18" charset="0"/>
              </a:rPr>
              <a:t>Pawb</a:t>
            </a: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611560" y="3429000"/>
            <a:ext cx="820859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7"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8"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6098572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3059832" y="2348880"/>
            <a:ext cx="3240286"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i="1" dirty="0" err="1">
                <a:latin typeface="+mj-lt"/>
                <a:cs typeface="Times New Roman" panose="02020603050405020304" pitchFamily="18" charset="0"/>
              </a:rPr>
              <a:t>Cyneuir</a:t>
            </a:r>
            <a:r>
              <a:rPr lang="en-GB" altLang="en-US" sz="2400" i="1" dirty="0">
                <a:latin typeface="+mj-lt"/>
                <a:cs typeface="Times New Roman" panose="02020603050405020304" pitchFamily="18" charset="0"/>
              </a:rPr>
              <a:t> </a:t>
            </a:r>
            <a:r>
              <a:rPr lang="en-GB" altLang="en-US" sz="2400" i="1" dirty="0" err="1">
                <a:latin typeface="+mj-lt"/>
                <a:cs typeface="Times New Roman" panose="02020603050405020304" pitchFamily="18" charset="0"/>
              </a:rPr>
              <a:t>canhwyllau</a:t>
            </a:r>
            <a:r>
              <a:rPr lang="en-GB" altLang="en-US" sz="2400" i="1" dirty="0">
                <a:latin typeface="+mj-lt"/>
                <a:cs typeface="Times New Roman" panose="02020603050405020304" pitchFamily="18" charset="0"/>
              </a:rPr>
              <a:t>.</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Prelude</a:t>
            </a:r>
            <a:r>
              <a:rPr lang="en-GB" altLang="en-US" sz="1700" dirty="0" smtClean="0">
                <a:solidFill>
                  <a:schemeClr val="bg1"/>
                </a:solidFill>
                <a:latin typeface="+mj-lt"/>
                <a:cs typeface="Times New Roman" panose="02020603050405020304" pitchFamily="18" charset="0"/>
              </a:rPr>
              <a:t>           Opening           Proclamation           Response           Benediction</a:t>
            </a:r>
            <a:endParaRPr lang="en-GB" altLang="en-US" sz="1900" dirty="0">
              <a:solidFill>
                <a:schemeClr val="bg1"/>
              </a:solidFill>
              <a:latin typeface="+mj-lt"/>
              <a:cs typeface="Times New Roman" panose="02020603050405020304" pitchFamily="18" charset="0"/>
            </a:endParaRPr>
          </a:p>
        </p:txBody>
      </p:sp>
      <p:sp>
        <p:nvSpPr>
          <p:cNvPr id="6"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b="1" u="sng" dirty="0" smtClean="0">
                <a:solidFill>
                  <a:schemeClr val="bg1"/>
                </a:solidFill>
                <a:latin typeface="+mj-lt"/>
                <a:cs typeface="Times New Roman" panose="02020603050405020304" pitchFamily="18" charset="0"/>
              </a:rPr>
              <a:t>Y </a:t>
            </a:r>
            <a:r>
              <a:rPr lang="en-GB" altLang="en-US" sz="1700" b="1" u="sng"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dirty="0">
                <a:solidFill>
                  <a:schemeClr val="bg1"/>
                </a:solidFill>
                <a:latin typeface="+mj-lt"/>
                <a:cs typeface="Times New Roman" panose="02020603050405020304" pitchFamily="18" charset="0"/>
              </a:rPr>
              <a:t>Y </a:t>
            </a:r>
            <a:r>
              <a:rPr lang="en-GB" altLang="en-US" sz="1700" dirty="0" err="1">
                <a:solidFill>
                  <a:schemeClr val="bg1"/>
                </a:solidFill>
                <a:latin typeface="+mj-lt"/>
                <a:cs typeface="Times New Roman" panose="02020603050405020304" pitchFamily="18" charset="0"/>
              </a:rPr>
              <a:t>Fendith</a:t>
            </a:r>
            <a:endParaRPr lang="en-GB" altLang="en-US" sz="1900" dirty="0">
              <a:solidFill>
                <a:schemeClr val="bg1"/>
              </a:solidFill>
              <a:latin typeface="+mj-lt"/>
              <a:cs typeface="Times New Roman" panose="02020603050405020304" pitchFamily="18" charset="0"/>
            </a:endParaRPr>
          </a:p>
        </p:txBody>
      </p:sp>
      <p:sp>
        <p:nvSpPr>
          <p:cNvPr id="5" name="Rectangle 3"/>
          <p:cNvSpPr>
            <a:spLocks noChangeArrowheads="1"/>
          </p:cNvSpPr>
          <p:nvPr/>
        </p:nvSpPr>
        <p:spPr bwMode="auto">
          <a:xfrm>
            <a:off x="3347864" y="3356992"/>
            <a:ext cx="3240360"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i="1" dirty="0" smtClean="0">
                <a:latin typeface="+mj-lt"/>
                <a:cs typeface="Times New Roman" panose="02020603050405020304" pitchFamily="18" charset="0"/>
              </a:rPr>
              <a:t>Candles are lit.</a:t>
            </a:r>
            <a:endParaRPr lang="en-GB" altLang="en-US" sz="2800" i="1" dirty="0" smtClean="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993491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124744"/>
            <a:ext cx="820859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2</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Bydded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Iesu</a:t>
            </a:r>
            <a:r>
              <a:rPr lang="en-GB" altLang="en-US" sz="2400" dirty="0">
                <a:latin typeface="+mj-lt"/>
                <a:cs typeface="Times New Roman" panose="02020603050405020304" pitchFamily="18" charset="0"/>
              </a:rPr>
              <a:t> Grist, y </a:t>
            </a:r>
            <a:r>
              <a:rPr lang="en-GB" altLang="en-US" sz="2400" dirty="0" err="1">
                <a:latin typeface="+mj-lt"/>
                <a:cs typeface="Times New Roman" panose="02020603050405020304" pitchFamily="18" charset="0"/>
              </a:rPr>
              <a:t>dŵr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bywiol</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err="1" smtClean="0">
                <a:latin typeface="+mj-lt"/>
                <a:cs typeface="Times New Roman" panose="02020603050405020304" pitchFamily="18" charset="0"/>
              </a:rPr>
              <a:t>o’ch</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ôl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amddiffyn</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err="1" smtClean="0">
                <a:latin typeface="+mj-lt"/>
                <a:cs typeface="Times New Roman" panose="02020603050405020304" pitchFamily="18" charset="0"/>
              </a:rPr>
              <a:t>o’ch</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blaen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arwain</a:t>
            </a:r>
            <a:r>
              <a:rPr lang="en-GB" altLang="en-US" sz="2400" dirty="0">
                <a:latin typeface="+mj-lt"/>
                <a:cs typeface="Times New Roman" panose="02020603050405020304" pitchFamily="18" charset="0"/>
              </a:rPr>
              <a:t>,</a:t>
            </a:r>
          </a:p>
        </p:txBody>
      </p:sp>
      <p:sp>
        <p:nvSpPr>
          <p:cNvPr id="4" name="Rectangle 3"/>
          <p:cNvSpPr>
            <a:spLocks noChangeArrowheads="1"/>
          </p:cNvSpPr>
          <p:nvPr/>
        </p:nvSpPr>
        <p:spPr bwMode="auto">
          <a:xfrm>
            <a:off x="611560" y="3429000"/>
            <a:ext cx="8208590"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2</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May Jesus Christ the living water be</a:t>
            </a:r>
          </a:p>
          <a:p>
            <a:pPr lvl="2" indent="0" eaLnBrk="1" hangingPunct="1">
              <a:spcBef>
                <a:spcPct val="20000"/>
              </a:spcBef>
            </a:pPr>
            <a:r>
              <a:rPr lang="en-GB" altLang="en-US" sz="2400" dirty="0" smtClean="0">
                <a:latin typeface="+mj-lt"/>
                <a:cs typeface="Times New Roman" panose="02020603050405020304" pitchFamily="18" charset="0"/>
              </a:rPr>
              <a:t>behind </a:t>
            </a:r>
            <a:r>
              <a:rPr lang="en-GB" altLang="en-US" sz="2400" dirty="0">
                <a:latin typeface="+mj-lt"/>
                <a:cs typeface="Times New Roman" panose="02020603050405020304" pitchFamily="18" charset="0"/>
              </a:rPr>
              <a:t>you to protect you,</a:t>
            </a:r>
          </a:p>
          <a:p>
            <a:pPr lvl="2" indent="0" eaLnBrk="1" hangingPunct="1">
              <a:spcBef>
                <a:spcPct val="20000"/>
              </a:spcBef>
            </a:pPr>
            <a:r>
              <a:rPr lang="en-GB" altLang="en-US" sz="2400" dirty="0" smtClean="0">
                <a:latin typeface="+mj-lt"/>
                <a:cs typeface="Times New Roman" panose="02020603050405020304" pitchFamily="18" charset="0"/>
              </a:rPr>
              <a:t>before </a:t>
            </a:r>
            <a:r>
              <a:rPr lang="en-GB" altLang="en-US" sz="2400" dirty="0">
                <a:latin typeface="+mj-lt"/>
                <a:cs typeface="Times New Roman" panose="02020603050405020304" pitchFamily="18" charset="0"/>
              </a:rPr>
              <a:t>you to guide you</a:t>
            </a:r>
            <a:r>
              <a:rPr lang="en-GB" altLang="en-US" sz="2400" dirty="0" smtClean="0">
                <a:latin typeface="+mj-lt"/>
                <a:cs typeface="Times New Roman" panose="02020603050405020304" pitchFamily="18" charset="0"/>
              </a:rPr>
              <a:t>,</a:t>
            </a:r>
            <a:endParaRPr lang="en-GB" altLang="en-US" sz="2400" dirty="0">
              <a:latin typeface="+mj-lt"/>
              <a:cs typeface="Times New Roman" panose="02020603050405020304" pitchFamily="18" charset="0"/>
            </a:endParaRPr>
          </a:p>
        </p:txBody>
      </p:sp>
      <p:sp>
        <p:nvSpPr>
          <p:cNvPr id="6"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7"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44325336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124744"/>
            <a:ext cx="8208590"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2</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wrth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ochr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gwmni</a:t>
            </a:r>
            <a:r>
              <a:rPr lang="en-GB" altLang="en-US" sz="2400" dirty="0" smtClean="0">
                <a:latin typeface="+mj-lt"/>
                <a:cs typeface="Times New Roman" panose="02020603050405020304" pitchFamily="18" charset="0"/>
              </a:rPr>
              <a:t>,</a:t>
            </a:r>
          </a:p>
          <a:p>
            <a:pPr lvl="2" indent="0" eaLnBrk="1" hangingPunct="1">
              <a:spcBef>
                <a:spcPct val="20000"/>
              </a:spcBef>
            </a:pPr>
            <a:r>
              <a:rPr lang="en-GB" altLang="en-US" sz="2400" dirty="0" err="1">
                <a:latin typeface="+mj-lt"/>
                <a:cs typeface="Times New Roman" panose="02020603050405020304" pitchFamily="18" charset="0"/>
              </a:rPr>
              <a:t>o’ch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mewn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cysuro</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err="1" smtClean="0">
                <a:latin typeface="+mj-lt"/>
                <a:cs typeface="Times New Roman" panose="02020603050405020304" pitchFamily="18" charset="0"/>
              </a:rPr>
              <a:t>uwch</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eich</a:t>
            </a:r>
            <a:r>
              <a:rPr lang="en-GB" altLang="en-US" sz="2400" dirty="0">
                <a:latin typeface="+mj-lt"/>
                <a:cs typeface="Times New Roman" panose="02020603050405020304" pitchFamily="18" charset="0"/>
              </a:rPr>
              <a:t> pen </a:t>
            </a:r>
            <a:r>
              <a:rPr lang="en-GB" altLang="en-US" sz="2400" dirty="0" err="1">
                <a:latin typeface="+mj-lt"/>
                <a:cs typeface="Times New Roman" panose="02020603050405020304" pitchFamily="18" charset="0"/>
              </a:rPr>
              <a:t>i’ch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bendithio</a:t>
            </a:r>
            <a:r>
              <a:rPr lang="en-GB" altLang="en-US" sz="2400" dirty="0">
                <a:latin typeface="+mj-lt"/>
                <a:cs typeface="Times New Roman" panose="02020603050405020304" pitchFamily="18" charset="0"/>
              </a:rPr>
              <a:t>.</a:t>
            </a:r>
          </a:p>
        </p:txBody>
      </p:sp>
      <p:sp>
        <p:nvSpPr>
          <p:cNvPr id="4" name="Rectangle 3"/>
          <p:cNvSpPr>
            <a:spLocks noChangeArrowheads="1"/>
          </p:cNvSpPr>
          <p:nvPr/>
        </p:nvSpPr>
        <p:spPr bwMode="auto">
          <a:xfrm>
            <a:off x="611560" y="3356992"/>
            <a:ext cx="8208590"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2</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by </a:t>
            </a:r>
            <a:r>
              <a:rPr lang="en-GB" altLang="en-US" sz="2400" dirty="0">
                <a:latin typeface="+mj-lt"/>
                <a:cs typeface="Times New Roman" panose="02020603050405020304" pitchFamily="18" charset="0"/>
              </a:rPr>
              <a:t>your side to accompany you</a:t>
            </a:r>
            <a:r>
              <a:rPr lang="en-GB" altLang="en-US" sz="2400" dirty="0" smtClean="0">
                <a:latin typeface="+mj-lt"/>
                <a:cs typeface="Times New Roman" panose="02020603050405020304" pitchFamily="18" charset="0"/>
              </a:rPr>
              <a:t>,</a:t>
            </a:r>
          </a:p>
          <a:p>
            <a:pPr lvl="2" indent="0" eaLnBrk="1" hangingPunct="1">
              <a:spcBef>
                <a:spcPct val="20000"/>
              </a:spcBef>
            </a:pPr>
            <a:r>
              <a:rPr lang="en-GB" altLang="en-US" sz="2400" dirty="0">
                <a:latin typeface="+mj-lt"/>
                <a:cs typeface="Times New Roman" panose="02020603050405020304" pitchFamily="18" charset="0"/>
              </a:rPr>
              <a:t>within you to console you,</a:t>
            </a:r>
          </a:p>
          <a:p>
            <a:pPr lvl="2" indent="0" eaLnBrk="1" hangingPunct="1">
              <a:spcBef>
                <a:spcPct val="20000"/>
              </a:spcBef>
            </a:pPr>
            <a:r>
              <a:rPr lang="en-GB" altLang="en-US" sz="2400" dirty="0" smtClean="0">
                <a:latin typeface="+mj-lt"/>
                <a:cs typeface="Times New Roman" panose="02020603050405020304" pitchFamily="18" charset="0"/>
              </a:rPr>
              <a:t>above </a:t>
            </a:r>
            <a:r>
              <a:rPr lang="en-GB" altLang="en-US" sz="2400" dirty="0">
                <a:latin typeface="+mj-lt"/>
                <a:cs typeface="Times New Roman" panose="02020603050405020304" pitchFamily="18" charset="0"/>
              </a:rPr>
              <a:t>you to bless you</a:t>
            </a:r>
            <a:r>
              <a:rPr lang="en-GB" altLang="en-US" sz="2400" dirty="0" smtClean="0">
                <a:latin typeface="+mj-lt"/>
                <a:cs typeface="Times New Roman" panose="02020603050405020304" pitchFamily="18" charset="0"/>
              </a:rPr>
              <a:t>.</a:t>
            </a:r>
            <a:endParaRPr lang="en-GB" altLang="en-US" sz="2400" dirty="0">
              <a:latin typeface="+mj-lt"/>
              <a:cs typeface="Times New Roman" panose="02020603050405020304" pitchFamily="18" charset="0"/>
            </a:endParaRPr>
          </a:p>
        </p:txBody>
      </p:sp>
      <p:sp>
        <p:nvSpPr>
          <p:cNvPr id="6"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7"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40600527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700808"/>
            <a:ext cx="820859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solidFill>
                  <a:srgbClr val="B0852B"/>
                </a:solidFill>
                <a:latin typeface="+mj-lt"/>
                <a:cs typeface="Times New Roman" panose="02020603050405020304" pitchFamily="18" charset="0"/>
              </a:rPr>
              <a:t>Pawb</a:t>
            </a: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611560" y="3429000"/>
            <a:ext cx="820859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7"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8"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99295313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763960" y="1412776"/>
            <a:ext cx="8208590"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a:t>
            </a:r>
            <a:r>
              <a:rPr lang="en-GB" altLang="en-US" sz="2800" dirty="0" smtClean="0">
                <a:solidFill>
                  <a:srgbClr val="B0852B"/>
                </a:solidFill>
                <a:latin typeface="+mj-lt"/>
                <a:cs typeface="Times New Roman" panose="02020603050405020304" pitchFamily="18" charset="0"/>
              </a:rPr>
              <a:t>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Bydded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Ysbryd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rhoi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bywyd</a:t>
            </a:r>
            <a:endParaRPr lang="en-GB" altLang="en-US" sz="2400" dirty="0">
              <a:latin typeface="+mj-lt"/>
              <a:cs typeface="Times New Roman" panose="02020603050405020304" pitchFamily="18" charset="0"/>
            </a:endParaRPr>
          </a:p>
          <a:p>
            <a:pPr lvl="2" indent="0" eaLnBrk="1" hangingPunct="1">
              <a:spcBef>
                <a:spcPct val="20000"/>
              </a:spcBef>
            </a:pPr>
            <a:r>
              <a:rPr lang="en-GB" altLang="en-US" sz="2400" dirty="0" err="1" smtClean="0">
                <a:latin typeface="+mj-lt"/>
                <a:cs typeface="Times New Roman" panose="02020603050405020304" pitchFamily="18" charset="0"/>
              </a:rPr>
              <a:t>roi</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ei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anadl</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o’ch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mewn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sancteiddio</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meddyliau</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smtClean="0">
                <a:latin typeface="+mj-lt"/>
                <a:cs typeface="Times New Roman" panose="02020603050405020304" pitchFamily="18" charset="0"/>
              </a:rPr>
              <a:t>a </a:t>
            </a:r>
            <a:r>
              <a:rPr lang="en-GB" altLang="en-US" sz="2400" dirty="0" err="1">
                <a:latin typeface="+mj-lt"/>
                <a:cs typeface="Times New Roman" panose="02020603050405020304" pitchFamily="18" charset="0"/>
              </a:rPr>
              <a:t>gweithredu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o’ch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mewn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sancteiddio</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gwaith</a:t>
            </a:r>
            <a:r>
              <a:rPr lang="en-GB" altLang="en-US" sz="2400" dirty="0">
                <a:latin typeface="+mj-lt"/>
                <a:cs typeface="Times New Roman" panose="02020603050405020304" pitchFamily="18" charset="0"/>
              </a:rPr>
              <a:t>.</a:t>
            </a:r>
          </a:p>
        </p:txBody>
      </p:sp>
      <p:sp>
        <p:nvSpPr>
          <p:cNvPr id="6" name="Rectangle 3"/>
          <p:cNvSpPr>
            <a:spLocks noChangeArrowheads="1"/>
          </p:cNvSpPr>
          <p:nvPr/>
        </p:nvSpPr>
        <p:spPr bwMode="auto">
          <a:xfrm>
            <a:off x="763960" y="3645024"/>
            <a:ext cx="8208590"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May </a:t>
            </a:r>
            <a:r>
              <a:rPr lang="en-GB" altLang="en-US" sz="2400" dirty="0">
                <a:latin typeface="+mj-lt"/>
                <a:cs typeface="Times New Roman" panose="02020603050405020304" pitchFamily="18" charset="0"/>
              </a:rPr>
              <a:t>the life-giving Spirit </a:t>
            </a:r>
          </a:p>
          <a:p>
            <a:pPr lvl="2" indent="0" eaLnBrk="1" hangingPunct="1">
              <a:spcBef>
                <a:spcPct val="20000"/>
              </a:spcBef>
            </a:pPr>
            <a:r>
              <a:rPr lang="en-GB" altLang="en-US" sz="2400" dirty="0" smtClean="0">
                <a:latin typeface="+mj-lt"/>
                <a:cs typeface="Times New Roman" panose="02020603050405020304" pitchFamily="18" charset="0"/>
              </a:rPr>
              <a:t>breathe </a:t>
            </a:r>
            <a:r>
              <a:rPr lang="en-GB" altLang="en-US" sz="2400" dirty="0">
                <a:latin typeface="+mj-lt"/>
                <a:cs typeface="Times New Roman" panose="02020603050405020304" pitchFamily="18" charset="0"/>
              </a:rPr>
              <a:t>into you that your thoughts may be holy,</a:t>
            </a:r>
          </a:p>
          <a:p>
            <a:pPr lvl="2" indent="0" eaLnBrk="1" hangingPunct="1">
              <a:spcBef>
                <a:spcPct val="20000"/>
              </a:spcBef>
            </a:pPr>
            <a:r>
              <a:rPr lang="en-GB" altLang="en-US" sz="2400" dirty="0" smtClean="0">
                <a:latin typeface="+mj-lt"/>
                <a:cs typeface="Times New Roman" panose="02020603050405020304" pitchFamily="18" charset="0"/>
              </a:rPr>
              <a:t>act </a:t>
            </a:r>
            <a:r>
              <a:rPr lang="en-GB" altLang="en-US" sz="2400" dirty="0">
                <a:latin typeface="+mj-lt"/>
                <a:cs typeface="Times New Roman" panose="02020603050405020304" pitchFamily="18" charset="0"/>
              </a:rPr>
              <a:t>in you so that your work is holy</a:t>
            </a:r>
            <a:r>
              <a:rPr lang="en-GB" altLang="en-US" sz="2400" dirty="0" smtClean="0">
                <a:latin typeface="+mj-lt"/>
                <a:cs typeface="Times New Roman" panose="02020603050405020304" pitchFamily="18" charset="0"/>
              </a:rPr>
              <a:t>,</a:t>
            </a:r>
            <a:endParaRPr lang="en-GB" altLang="en-US" sz="2400" dirty="0">
              <a:latin typeface="+mj-lt"/>
              <a:cs typeface="Times New Roman" panose="02020603050405020304" pitchFamily="18" charset="0"/>
            </a:endParaRPr>
          </a:p>
        </p:txBody>
      </p:sp>
      <p:sp>
        <p:nvSpPr>
          <p:cNvPr id="7"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8"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906742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51520" y="1556792"/>
            <a:ext cx="8748464"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cs typeface="Times New Roman" panose="02020603050405020304" pitchFamily="18" charset="0"/>
              </a:rPr>
              <a:t>Llais</a:t>
            </a:r>
            <a:r>
              <a:rPr lang="en-GB" altLang="en-US" sz="2800" dirty="0" smtClean="0">
                <a:solidFill>
                  <a:srgbClr val="B0852B"/>
                </a:solidFill>
                <a:latin typeface="+mj-lt"/>
                <a:cs typeface="Times New Roman" panose="02020603050405020304" pitchFamily="18" charset="0"/>
              </a:rPr>
              <a:t>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Bydded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iddo</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arwain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calonnau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garu’r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sanctaidd</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smtClean="0">
                <a:latin typeface="+mj-lt"/>
                <a:cs typeface="Times New Roman" panose="02020603050405020304" pitchFamily="18" charset="0"/>
              </a:rPr>
              <a:t>a </a:t>
            </a:r>
            <a:r>
              <a:rPr lang="en-GB" altLang="en-US" sz="2400" dirty="0" err="1">
                <a:latin typeface="+mj-lt"/>
                <a:cs typeface="Times New Roman" panose="02020603050405020304" pitchFamily="18" charset="0"/>
              </a:rPr>
              <a:t>rhoddi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ichwi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nerth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i’w</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amddiffyn</a:t>
            </a:r>
            <a:r>
              <a:rPr lang="en-GB" altLang="en-US" sz="2400" dirty="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251520" y="3573016"/>
            <a:ext cx="8208590"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1</a:t>
            </a:r>
            <a:endParaRPr lang="en-GB" altLang="en-US" sz="2800"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draw </a:t>
            </a:r>
            <a:r>
              <a:rPr lang="en-GB" altLang="en-US" sz="2400" dirty="0">
                <a:latin typeface="+mj-lt"/>
                <a:cs typeface="Times New Roman" panose="02020603050405020304" pitchFamily="18" charset="0"/>
              </a:rPr>
              <a:t>your heart so that you love what is holy,</a:t>
            </a:r>
          </a:p>
          <a:p>
            <a:pPr lvl="2" indent="0" eaLnBrk="1" hangingPunct="1">
              <a:spcBef>
                <a:spcPct val="20000"/>
              </a:spcBef>
            </a:pPr>
            <a:r>
              <a:rPr lang="en-GB" altLang="en-US" sz="2400" dirty="0" smtClean="0">
                <a:latin typeface="+mj-lt"/>
                <a:cs typeface="Times New Roman" panose="02020603050405020304" pitchFamily="18" charset="0"/>
              </a:rPr>
              <a:t>strengthen </a:t>
            </a:r>
            <a:r>
              <a:rPr lang="en-GB" altLang="en-US" sz="2400" dirty="0">
                <a:latin typeface="+mj-lt"/>
                <a:cs typeface="Times New Roman" panose="02020603050405020304" pitchFamily="18" charset="0"/>
              </a:rPr>
              <a:t>you that you will defend what is holy.</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7"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55413624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700808"/>
            <a:ext cx="820859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solidFill>
                  <a:srgbClr val="B0852B"/>
                </a:solidFill>
                <a:latin typeface="+mj-lt"/>
                <a:cs typeface="Times New Roman" panose="02020603050405020304" pitchFamily="18" charset="0"/>
              </a:rPr>
              <a:t>Pawb</a:t>
            </a: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611560" y="3429000"/>
            <a:ext cx="820859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7"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8"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36703471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340768"/>
            <a:ext cx="8208590"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2</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Ymgartrefed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Ysbryd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calon</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err="1" smtClean="0">
                <a:latin typeface="+mj-lt"/>
                <a:cs typeface="Times New Roman" panose="02020603050405020304" pitchFamily="18" charset="0"/>
              </a:rPr>
              <a:t>i</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ddyfrhau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sychder</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dadmer</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hoerni</a:t>
            </a:r>
            <a:r>
              <a:rPr lang="en-GB" altLang="en-US" sz="2400" dirty="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611560" y="3429000"/>
            <a:ext cx="8208590"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2</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a:latin typeface="+mj-lt"/>
                <a:cs typeface="Times New Roman" panose="02020603050405020304" pitchFamily="18" charset="0"/>
              </a:rPr>
              <a:t>May the Spirit make a home in your heart,</a:t>
            </a:r>
          </a:p>
          <a:p>
            <a:pPr lvl="2" indent="0" eaLnBrk="1" hangingPunct="1">
              <a:spcBef>
                <a:spcPct val="20000"/>
              </a:spcBef>
            </a:pPr>
            <a:r>
              <a:rPr lang="en-GB" altLang="en-US" sz="2400" dirty="0" smtClean="0">
                <a:latin typeface="+mj-lt"/>
                <a:cs typeface="Times New Roman" panose="02020603050405020304" pitchFamily="18" charset="0"/>
              </a:rPr>
              <a:t>water </a:t>
            </a:r>
            <a:r>
              <a:rPr lang="en-GB" altLang="en-US" sz="2400" dirty="0">
                <a:latin typeface="+mj-lt"/>
                <a:cs typeface="Times New Roman" panose="02020603050405020304" pitchFamily="18" charset="0"/>
              </a:rPr>
              <a:t>its dryness and melt its coldness,</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7"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1817727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268760"/>
            <a:ext cx="8208590"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err="1">
                <a:solidFill>
                  <a:srgbClr val="B0852B"/>
                </a:solidFill>
                <a:latin typeface="+mj-lt"/>
                <a:cs typeface="Times New Roman" panose="02020603050405020304" pitchFamily="18" charset="0"/>
              </a:rPr>
              <a:t>Llais</a:t>
            </a:r>
            <a:r>
              <a:rPr lang="en-GB" altLang="en-US" sz="2800" dirty="0">
                <a:solidFill>
                  <a:srgbClr val="B0852B"/>
                </a:solidFill>
                <a:latin typeface="+mj-lt"/>
                <a:cs typeface="Times New Roman" panose="02020603050405020304" pitchFamily="18" charset="0"/>
              </a:rPr>
              <a:t> 2</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err="1">
                <a:latin typeface="+mj-lt"/>
                <a:cs typeface="Times New Roman" panose="02020603050405020304" pitchFamily="18" charset="0"/>
              </a:rPr>
              <a:t>Bydded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iddo</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gynnau</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yn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eich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enaid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dân</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cariad</a:t>
            </a:r>
            <a:endParaRPr lang="en-GB" altLang="en-US" sz="2400" dirty="0">
              <a:latin typeface="+mj-lt"/>
              <a:cs typeface="Times New Roman" panose="02020603050405020304" pitchFamily="18" charset="0"/>
            </a:endParaRPr>
          </a:p>
          <a:p>
            <a:pPr lvl="2" indent="0" eaLnBrk="1" hangingPunct="1">
              <a:spcBef>
                <a:spcPct val="20000"/>
              </a:spcBef>
            </a:pPr>
            <a:r>
              <a:rPr lang="en-GB" altLang="en-US" sz="2400" dirty="0" err="1" smtClean="0">
                <a:latin typeface="+mj-lt"/>
                <a:cs typeface="Times New Roman" panose="02020603050405020304" pitchFamily="18" charset="0"/>
              </a:rPr>
              <a:t>a’ch</a:t>
            </a:r>
            <a:r>
              <a:rPr lang="en-GB" altLang="en-US" sz="2400" dirty="0" smtClean="0">
                <a:latin typeface="+mj-lt"/>
                <a:cs typeface="Times New Roman" panose="02020603050405020304" pitchFamily="18" charset="0"/>
              </a:rPr>
              <a:t> </a:t>
            </a:r>
            <a:r>
              <a:rPr lang="en-GB" altLang="en-US" sz="2400" dirty="0" err="1">
                <a:latin typeface="+mj-lt"/>
                <a:cs typeface="Times New Roman" panose="02020603050405020304" pitchFamily="18" charset="0"/>
              </a:rPr>
              <a:t>cynysgaeddu</a:t>
            </a:r>
            <a:r>
              <a:rPr lang="en-GB" altLang="en-US" sz="2400" dirty="0">
                <a:latin typeface="+mj-lt"/>
                <a:cs typeface="Times New Roman" panose="02020603050405020304" pitchFamily="18" charset="0"/>
              </a:rPr>
              <a:t> â </a:t>
            </a:r>
            <a:r>
              <a:rPr lang="en-GB" altLang="en-US" sz="2400" dirty="0" err="1">
                <a:latin typeface="+mj-lt"/>
                <a:cs typeface="Times New Roman" panose="02020603050405020304" pitchFamily="18" charset="0"/>
              </a:rPr>
              <a:t>ffydd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ddiffuant</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gobaith</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cryf</a:t>
            </a:r>
            <a:r>
              <a:rPr lang="en-GB" altLang="en-US" sz="2400" dirty="0">
                <a:latin typeface="+mj-lt"/>
                <a:cs typeface="Times New Roman" panose="02020603050405020304" pitchFamily="18" charset="0"/>
              </a:rPr>
              <a:t>,</a:t>
            </a:r>
          </a:p>
          <a:p>
            <a:pPr lvl="2" indent="0" eaLnBrk="1" hangingPunct="1">
              <a:spcBef>
                <a:spcPct val="20000"/>
              </a:spcBef>
            </a:pPr>
            <a:r>
              <a:rPr lang="en-GB" altLang="en-US" sz="2400" dirty="0" smtClean="0">
                <a:latin typeface="+mj-lt"/>
                <a:cs typeface="Times New Roman" panose="02020603050405020304" pitchFamily="18" charset="0"/>
              </a:rPr>
              <a:t>a </a:t>
            </a:r>
            <a:r>
              <a:rPr lang="en-GB" altLang="en-US" sz="2400" dirty="0" err="1">
                <a:latin typeface="+mj-lt"/>
                <a:cs typeface="Times New Roman" panose="02020603050405020304" pitchFamily="18" charset="0"/>
              </a:rPr>
              <a:t>chariad</a:t>
            </a:r>
            <a:r>
              <a:rPr lang="en-GB" altLang="en-US" sz="2400" dirty="0">
                <a:latin typeface="+mj-lt"/>
                <a:cs typeface="Times New Roman" panose="02020603050405020304" pitchFamily="18" charset="0"/>
              </a:rPr>
              <a:t> </a:t>
            </a:r>
            <a:r>
              <a:rPr lang="en-GB" altLang="en-US" sz="2400" dirty="0" err="1">
                <a:latin typeface="+mj-lt"/>
                <a:cs typeface="Times New Roman" panose="02020603050405020304" pitchFamily="18" charset="0"/>
              </a:rPr>
              <a:t>didwyll</a:t>
            </a:r>
            <a:r>
              <a:rPr lang="en-GB" altLang="en-US" sz="2400" dirty="0">
                <a:latin typeface="+mj-lt"/>
                <a:cs typeface="Times New Roman" panose="02020603050405020304" pitchFamily="18" charset="0"/>
              </a:rPr>
              <a:t> a </a:t>
            </a:r>
            <a:r>
              <a:rPr lang="en-GB" altLang="en-US" sz="2400" dirty="0" err="1">
                <a:latin typeface="+mj-lt"/>
                <a:cs typeface="Times New Roman" panose="02020603050405020304" pitchFamily="18" charset="0"/>
              </a:rPr>
              <a:t>pherffaith</a:t>
            </a:r>
            <a:r>
              <a:rPr lang="en-GB" altLang="en-US" sz="2400" dirty="0">
                <a:latin typeface="+mj-lt"/>
                <a:cs typeface="Times New Roman" panose="02020603050405020304" pitchFamily="18" charset="0"/>
              </a:rPr>
              <a:t>.</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611560" y="3501008"/>
            <a:ext cx="8208590"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B0852B"/>
                </a:solidFill>
                <a:latin typeface="+mj-lt"/>
                <a:cs typeface="Times New Roman" panose="02020603050405020304" pitchFamily="18" charset="0"/>
              </a:rPr>
              <a:t>Voice </a:t>
            </a:r>
            <a:r>
              <a:rPr lang="en-GB" altLang="en-US" sz="2800" dirty="0">
                <a:solidFill>
                  <a:srgbClr val="B0852B"/>
                </a:solidFill>
                <a:latin typeface="+mj-lt"/>
                <a:cs typeface="Times New Roman" panose="02020603050405020304" pitchFamily="18" charset="0"/>
              </a:rPr>
              <a:t>2</a:t>
            </a:r>
          </a:p>
          <a:p>
            <a:pPr lvl="2" indent="0" eaLnBrk="1" hangingPunct="1">
              <a:spcBef>
                <a:spcPct val="20000"/>
              </a:spcBef>
            </a:pPr>
            <a:endParaRPr lang="en-GB" altLang="en-US" sz="800"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dirty="0" smtClean="0">
                <a:latin typeface="+mj-lt"/>
                <a:cs typeface="Times New Roman" panose="02020603050405020304" pitchFamily="18" charset="0"/>
              </a:rPr>
              <a:t>kindle </a:t>
            </a:r>
            <a:r>
              <a:rPr lang="en-GB" altLang="en-US" sz="2400" dirty="0">
                <a:latin typeface="+mj-lt"/>
                <a:cs typeface="Times New Roman" panose="02020603050405020304" pitchFamily="18" charset="0"/>
              </a:rPr>
              <a:t>in your innermost soul the fire of love</a:t>
            </a:r>
          </a:p>
          <a:p>
            <a:pPr lvl="2" indent="0" eaLnBrk="1" hangingPunct="1">
              <a:spcBef>
                <a:spcPct val="20000"/>
              </a:spcBef>
            </a:pPr>
            <a:r>
              <a:rPr lang="en-GB" altLang="en-US" sz="2400" dirty="0" smtClean="0">
                <a:latin typeface="+mj-lt"/>
                <a:cs typeface="Times New Roman" panose="02020603050405020304" pitchFamily="18" charset="0"/>
              </a:rPr>
              <a:t>and </a:t>
            </a:r>
            <a:r>
              <a:rPr lang="en-GB" altLang="en-US" sz="2400" dirty="0">
                <a:latin typeface="+mj-lt"/>
                <a:cs typeface="Times New Roman" panose="02020603050405020304" pitchFamily="18" charset="0"/>
              </a:rPr>
              <a:t>bestow upon you a true faith, a firm hope,</a:t>
            </a:r>
          </a:p>
          <a:p>
            <a:pPr lvl="2" indent="0" eaLnBrk="1" hangingPunct="1">
              <a:spcBef>
                <a:spcPct val="20000"/>
              </a:spcBef>
            </a:pPr>
            <a:r>
              <a:rPr lang="en-GB" altLang="en-US" sz="2400" dirty="0" smtClean="0">
                <a:latin typeface="+mj-lt"/>
                <a:cs typeface="Times New Roman" panose="02020603050405020304" pitchFamily="18" charset="0"/>
              </a:rPr>
              <a:t>and </a:t>
            </a:r>
            <a:r>
              <a:rPr lang="en-GB" altLang="en-US" sz="2400" dirty="0">
                <a:latin typeface="+mj-lt"/>
                <a:cs typeface="Times New Roman" panose="02020603050405020304" pitchFamily="18" charset="0"/>
              </a:rPr>
              <a:t>a sincere and perfect love.</a:t>
            </a: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7"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36986691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611560" y="1700808"/>
            <a:ext cx="820859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err="1">
                <a:solidFill>
                  <a:srgbClr val="B0852B"/>
                </a:solidFill>
                <a:latin typeface="+mj-lt"/>
                <a:cs typeface="Times New Roman" panose="02020603050405020304" pitchFamily="18" charset="0"/>
              </a:rPr>
              <a:t>Pawb</a:t>
            </a:r>
            <a:endParaRPr lang="en-GB" altLang="en-US" sz="800" b="1" dirty="0" smtClean="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5" name="Rectangle 3"/>
          <p:cNvSpPr>
            <a:spLocks noChangeArrowheads="1"/>
          </p:cNvSpPr>
          <p:nvPr/>
        </p:nvSpPr>
        <p:spPr bwMode="auto">
          <a:xfrm>
            <a:off x="611560" y="3429000"/>
            <a:ext cx="820859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b="1" dirty="0" smtClean="0">
                <a:solidFill>
                  <a:srgbClr val="B0852B"/>
                </a:solidFill>
                <a:latin typeface="+mj-lt"/>
                <a:cs typeface="Times New Roman" panose="02020603050405020304" pitchFamily="18" charset="0"/>
              </a:rPr>
              <a:t>All</a:t>
            </a:r>
            <a:endParaRPr lang="en-GB" altLang="en-US" sz="2800" b="1" dirty="0">
              <a:solidFill>
                <a:srgbClr val="B0852B"/>
              </a:solidFill>
              <a:latin typeface="+mj-lt"/>
              <a:cs typeface="Times New Roman" panose="02020603050405020304" pitchFamily="18" charset="0"/>
            </a:endParaRPr>
          </a:p>
          <a:p>
            <a:pPr lvl="2" indent="0" eaLnBrk="1" hangingPunct="1">
              <a:spcBef>
                <a:spcPct val="20000"/>
              </a:spcBef>
            </a:pPr>
            <a:endParaRPr lang="en-GB" altLang="en-US" sz="800" b="1" dirty="0">
              <a:solidFill>
                <a:srgbClr val="808080"/>
              </a:solidFill>
              <a:latin typeface="+mj-lt"/>
              <a:cs typeface="Times New Roman" panose="02020603050405020304" pitchFamily="18" charset="0"/>
            </a:endParaRPr>
          </a:p>
          <a:p>
            <a:pPr lvl="2" indent="0" eaLnBrk="1" hangingPunct="1">
              <a:spcBef>
                <a:spcPct val="20000"/>
              </a:spcBef>
            </a:pPr>
            <a:r>
              <a:rPr lang="en-GB" altLang="en-US" sz="2400" b="1" dirty="0" smtClean="0">
                <a:latin typeface="+mj-lt"/>
                <a:cs typeface="Times New Roman" panose="02020603050405020304" pitchFamily="18" charset="0"/>
              </a:rPr>
              <a:t>Amen</a:t>
            </a:r>
            <a:endParaRPr lang="en-GB" altLang="en-US" sz="2800" i="1"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7"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8"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47126006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771874" y="2420888"/>
            <a:ext cx="4176390" cy="936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i="1" dirty="0" err="1">
                <a:latin typeface="+mj-lt"/>
                <a:cs typeface="Times New Roman" panose="02020603050405020304" pitchFamily="18" charset="0"/>
              </a:rPr>
              <a:t>Cenir</a:t>
            </a:r>
            <a:r>
              <a:rPr lang="en-GB" altLang="en-US" sz="2400" i="1" dirty="0">
                <a:latin typeface="+mj-lt"/>
                <a:cs typeface="Times New Roman" panose="02020603050405020304" pitchFamily="18" charset="0"/>
              </a:rPr>
              <a:t> </a:t>
            </a:r>
            <a:r>
              <a:rPr lang="en-GB" altLang="en-US" sz="2400" i="1" dirty="0" err="1">
                <a:latin typeface="+mj-lt"/>
                <a:cs typeface="Times New Roman" panose="02020603050405020304" pitchFamily="18" charset="0"/>
              </a:rPr>
              <a:t>cân</a:t>
            </a:r>
            <a:r>
              <a:rPr lang="en-GB" altLang="en-US" sz="2400" i="1" dirty="0">
                <a:latin typeface="+mj-lt"/>
                <a:cs typeface="Times New Roman" panose="02020603050405020304" pitchFamily="18" charset="0"/>
              </a:rPr>
              <a:t> </a:t>
            </a:r>
            <a:r>
              <a:rPr lang="en-GB" altLang="en-US" sz="2400" i="1" dirty="0" err="1">
                <a:latin typeface="+mj-lt"/>
                <a:cs typeface="Times New Roman" panose="02020603050405020304" pitchFamily="18" charset="0"/>
              </a:rPr>
              <a:t>neu</a:t>
            </a:r>
            <a:r>
              <a:rPr lang="en-GB" altLang="en-US" sz="2400" i="1" dirty="0">
                <a:latin typeface="+mj-lt"/>
                <a:cs typeface="Times New Roman" panose="02020603050405020304" pitchFamily="18" charset="0"/>
              </a:rPr>
              <a:t> </a:t>
            </a:r>
            <a:r>
              <a:rPr lang="en-GB" altLang="en-US" sz="2400" i="1" dirty="0" err="1">
                <a:latin typeface="+mj-lt"/>
                <a:cs typeface="Times New Roman" panose="02020603050405020304" pitchFamily="18" charset="0"/>
              </a:rPr>
              <a:t>emyn</a:t>
            </a:r>
            <a:r>
              <a:rPr lang="en-GB" altLang="en-US" sz="2400" i="1" dirty="0">
                <a:latin typeface="+mj-lt"/>
                <a:cs typeface="Times New Roman" panose="02020603050405020304" pitchFamily="18" charset="0"/>
              </a:rPr>
              <a:t>.</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2771800" y="3429000"/>
            <a:ext cx="4176390" cy="936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400" i="1" dirty="0">
                <a:latin typeface="+mj-lt"/>
                <a:cs typeface="Times New Roman" panose="02020603050405020304" pitchFamily="18" charset="0"/>
              </a:rPr>
              <a:t>A song or hymn is sung.</a:t>
            </a:r>
            <a:endParaRPr lang="en-GB" altLang="en-US" sz="2800" dirty="0">
              <a:solidFill>
                <a:srgbClr val="000000"/>
              </a:solidFill>
              <a:latin typeface="Times New Roman" panose="02020603050405020304" pitchFamily="18" charset="0"/>
              <a:cs typeface="Times New Roman" panose="02020603050405020304" pitchFamily="18" charset="0"/>
            </a:endParaRPr>
          </a:p>
          <a:p>
            <a:pPr lvl="2" indent="0" algn="r" eaLnBrk="1" hangingPunct="1">
              <a:spcBef>
                <a:spcPct val="20000"/>
              </a:spcBef>
            </a:pP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6" name="Text Box 9"/>
          <p:cNvSpPr txBox="1">
            <a:spLocks noChangeArrowheads="1"/>
          </p:cNvSpPr>
          <p:nvPr/>
        </p:nvSpPr>
        <p:spPr bwMode="auto">
          <a:xfrm>
            <a:off x="684534" y="6243409"/>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Prelude           Opening           Proclamation           Response           </a:t>
            </a:r>
            <a:r>
              <a:rPr lang="en-GB" altLang="en-US" sz="1700" b="1" u="sng" dirty="0" smtClean="0">
                <a:solidFill>
                  <a:schemeClr val="bg1"/>
                </a:solidFill>
                <a:latin typeface="+mj-lt"/>
                <a:cs typeface="Times New Roman" panose="02020603050405020304" pitchFamily="18" charset="0"/>
              </a:rPr>
              <a:t>Benediction</a:t>
            </a:r>
            <a:endParaRPr lang="en-GB" altLang="en-US" sz="1900" b="1" u="sng" dirty="0">
              <a:solidFill>
                <a:schemeClr val="bg1"/>
              </a:solidFill>
              <a:latin typeface="+mj-lt"/>
              <a:cs typeface="Times New Roman" panose="02020603050405020304" pitchFamily="18" charset="0"/>
            </a:endParaRPr>
          </a:p>
        </p:txBody>
      </p:sp>
      <p:sp>
        <p:nvSpPr>
          <p:cNvPr id="7" name="Text Box 9"/>
          <p:cNvSpPr txBox="1">
            <a:spLocks noChangeArrowheads="1"/>
          </p:cNvSpPr>
          <p:nvPr/>
        </p:nvSpPr>
        <p:spPr bwMode="auto">
          <a:xfrm>
            <a:off x="684534" y="260648"/>
            <a:ext cx="8063930" cy="353943"/>
          </a:xfrm>
          <a:prstGeom prst="rect">
            <a:avLst/>
          </a:prstGeom>
          <a:solidFill>
            <a:schemeClr val="tx1">
              <a:alpha val="28000"/>
            </a:schemeClr>
          </a:solidFill>
          <a:ln>
            <a:noFill/>
          </a:ln>
        </p:spPr>
        <p:txBody>
          <a:bodyPr wrap="square">
            <a:spAutoFit/>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141413" indent="-228600"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700" dirty="0" smtClean="0">
                <a:solidFill>
                  <a:schemeClr val="bg1"/>
                </a:solidFill>
                <a:latin typeface="+mj-lt"/>
                <a:cs typeface="Times New Roman" panose="02020603050405020304" pitchFamily="18" charset="0"/>
              </a:rPr>
              <a:t>Y </a:t>
            </a:r>
            <a:r>
              <a:rPr lang="en-GB" altLang="en-US" sz="1700" dirty="0" err="1" smtClean="0">
                <a:solidFill>
                  <a:schemeClr val="bg1"/>
                </a:solidFill>
                <a:latin typeface="+mj-lt"/>
                <a:cs typeface="Times New Roman" panose="02020603050405020304" pitchFamily="18" charset="0"/>
              </a:rPr>
              <a:t>Preliwd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Agoriad</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Cyhoeddi’r</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Efengyl</a:t>
            </a:r>
            <a:r>
              <a:rPr lang="en-GB" altLang="en-US" sz="1700" dirty="0" smtClean="0">
                <a:solidFill>
                  <a:schemeClr val="bg1"/>
                </a:solidFill>
                <a:latin typeface="+mj-lt"/>
                <a:cs typeface="Times New Roman" panose="02020603050405020304" pitchFamily="18" charset="0"/>
              </a:rPr>
              <a:t>         </a:t>
            </a:r>
            <a:r>
              <a:rPr lang="en-GB" altLang="en-US" sz="1700" dirty="0" err="1" smtClean="0">
                <a:solidFill>
                  <a:schemeClr val="bg1"/>
                </a:solidFill>
                <a:latin typeface="+mj-lt"/>
                <a:cs typeface="Times New Roman" panose="02020603050405020304" pitchFamily="18" charset="0"/>
              </a:rPr>
              <a:t>Ymateb</a:t>
            </a:r>
            <a:r>
              <a:rPr lang="en-GB" altLang="en-US" sz="1700" dirty="0" smtClean="0">
                <a:solidFill>
                  <a:schemeClr val="bg1"/>
                </a:solidFill>
                <a:latin typeface="+mj-lt"/>
                <a:cs typeface="Times New Roman" panose="02020603050405020304" pitchFamily="18" charset="0"/>
              </a:rPr>
              <a:t>         </a:t>
            </a:r>
            <a:r>
              <a:rPr lang="en-GB" altLang="en-US" sz="1700" b="1" u="sng" dirty="0">
                <a:solidFill>
                  <a:schemeClr val="bg1"/>
                </a:solidFill>
                <a:latin typeface="+mj-lt"/>
                <a:cs typeface="Times New Roman" panose="02020603050405020304" pitchFamily="18" charset="0"/>
              </a:rPr>
              <a:t>Y </a:t>
            </a:r>
            <a:r>
              <a:rPr lang="en-GB" altLang="en-US" sz="1700" b="1" u="sng" dirty="0" err="1">
                <a:solidFill>
                  <a:schemeClr val="bg1"/>
                </a:solidFill>
                <a:latin typeface="+mj-lt"/>
                <a:cs typeface="Times New Roman" panose="02020603050405020304" pitchFamily="18" charset="0"/>
              </a:rPr>
              <a:t>Fendith</a:t>
            </a:r>
            <a:endParaRPr lang="en-GB" altLang="en-US" sz="1900" b="1" u="sng"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978590220"/>
      </p:ext>
    </p:extLst>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4735</Words>
  <Application>Microsoft Office PowerPoint</Application>
  <PresentationFormat>On-screen Show (4:3)</PresentationFormat>
  <Paragraphs>810</Paragraphs>
  <Slides>105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105</vt:i4>
      </vt:variant>
    </vt:vector>
  </HeadingPairs>
  <TitlesOfParts>
    <vt:vector size="108" baseType="lpstr">
      <vt:lpstr>Arial</vt:lpstr>
      <vt:lpstr>Times New Roman</vt: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2014-10-08T12:13:31Z</dcterms:created>
  <dcterms:modified xsi:type="dcterms:W3CDTF">2014-10-13T12:35:58Z</dcterms:modified>
</cp:coreProperties>
</file>